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54"/>
  </p:notesMasterIdLst>
  <p:sldIdLst>
    <p:sldId id="256" r:id="rId6"/>
    <p:sldId id="859" r:id="rId7"/>
    <p:sldId id="860" r:id="rId8"/>
    <p:sldId id="257" r:id="rId9"/>
    <p:sldId id="863" r:id="rId10"/>
    <p:sldId id="864" r:id="rId11"/>
    <p:sldId id="866" r:id="rId12"/>
    <p:sldId id="870" r:id="rId13"/>
    <p:sldId id="862" r:id="rId14"/>
    <p:sldId id="868" r:id="rId15"/>
    <p:sldId id="869" r:id="rId16"/>
    <p:sldId id="888" r:id="rId17"/>
    <p:sldId id="889" r:id="rId18"/>
    <p:sldId id="871" r:id="rId19"/>
    <p:sldId id="865" r:id="rId20"/>
    <p:sldId id="867" r:id="rId21"/>
    <p:sldId id="873" r:id="rId22"/>
    <p:sldId id="874" r:id="rId23"/>
    <p:sldId id="875" r:id="rId24"/>
    <p:sldId id="876" r:id="rId25"/>
    <p:sldId id="877" r:id="rId26"/>
    <p:sldId id="878" r:id="rId27"/>
    <p:sldId id="883" r:id="rId28"/>
    <p:sldId id="884" r:id="rId29"/>
    <p:sldId id="879" r:id="rId30"/>
    <p:sldId id="885" r:id="rId31"/>
    <p:sldId id="890" r:id="rId32"/>
    <p:sldId id="891" r:id="rId33"/>
    <p:sldId id="900" r:id="rId34"/>
    <p:sldId id="892" r:id="rId35"/>
    <p:sldId id="880" r:id="rId36"/>
    <p:sldId id="887" r:id="rId37"/>
    <p:sldId id="886" r:id="rId38"/>
    <p:sldId id="893" r:id="rId39"/>
    <p:sldId id="894" r:id="rId40"/>
    <p:sldId id="897" r:id="rId41"/>
    <p:sldId id="895" r:id="rId42"/>
    <p:sldId id="901" r:id="rId43"/>
    <p:sldId id="881" r:id="rId44"/>
    <p:sldId id="899" r:id="rId45"/>
    <p:sldId id="896" r:id="rId46"/>
    <p:sldId id="882" r:id="rId47"/>
    <p:sldId id="898" r:id="rId48"/>
    <p:sldId id="902" r:id="rId49"/>
    <p:sldId id="904" r:id="rId50"/>
    <p:sldId id="903" r:id="rId51"/>
    <p:sldId id="910" r:id="rId52"/>
    <p:sldId id="861" r:id="rId5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14"/>
    <p:restoredTop sz="93792" autoAdjust="0"/>
  </p:normalViewPr>
  <p:slideViewPr>
    <p:cSldViewPr snapToGrid="0" snapToObjects="1" showGuides="1">
      <p:cViewPr varScale="1">
        <p:scale>
          <a:sx n="31" d="100"/>
          <a:sy n="31" d="100"/>
        </p:scale>
        <p:origin x="956" y="72"/>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ableStyles" Target="tableStyles.xml"/><Relationship Id="rId5" Type="http://schemas.openxmlformats.org/officeDocument/2006/relationships/slideMaster" Target="slideMasters/slideMaster1.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microsoft.com/office/2016/11/relationships/changesInfo" Target="changesInfos/changesInfo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eodora Chetan" userId="0b7c1b75-fee0-4009-a042-a713c6188efa" providerId="ADAL" clId="{6728E4FA-E148-944C-9521-659A27C8D232}"/>
    <pc:docChg chg="delSld delSection modSection">
      <pc:chgData name="Teodora Chetan" userId="0b7c1b75-fee0-4009-a042-a713c6188efa" providerId="ADAL" clId="{6728E4FA-E148-944C-9521-659A27C8D232}" dt="2021-02-22T09:15:32.971" v="6" actId="17851"/>
      <pc:docMkLst>
        <pc:docMk/>
      </pc:docMkLst>
      <pc:sldChg chg="del">
        <pc:chgData name="Teodora Chetan" userId="0b7c1b75-fee0-4009-a042-a713c6188efa" providerId="ADAL" clId="{6728E4FA-E148-944C-9521-659A27C8D232}" dt="2021-02-22T09:15:26.036" v="0" actId="2696"/>
        <pc:sldMkLst>
          <pc:docMk/>
          <pc:sldMk cId="0" sldId="264"/>
        </pc:sldMkLst>
      </pc:sldChg>
      <pc:sldChg chg="del">
        <pc:chgData name="Teodora Chetan" userId="0b7c1b75-fee0-4009-a042-a713c6188efa" providerId="ADAL" clId="{6728E4FA-E148-944C-9521-659A27C8D232}" dt="2021-02-22T09:15:26.773" v="1" actId="2696"/>
        <pc:sldMkLst>
          <pc:docMk/>
          <pc:sldMk cId="0" sldId="265"/>
        </pc:sldMkLst>
      </pc:sldChg>
      <pc:sldChg chg="del">
        <pc:chgData name="Teodora Chetan" userId="0b7c1b75-fee0-4009-a042-a713c6188efa" providerId="ADAL" clId="{6728E4FA-E148-944C-9521-659A27C8D232}" dt="2021-02-22T09:15:27.796" v="3" actId="2696"/>
        <pc:sldMkLst>
          <pc:docMk/>
          <pc:sldMk cId="0" sldId="267"/>
        </pc:sldMkLst>
      </pc:sldChg>
      <pc:sldChg chg="del">
        <pc:chgData name="Teodora Chetan" userId="0b7c1b75-fee0-4009-a042-a713c6188efa" providerId="ADAL" clId="{6728E4FA-E148-944C-9521-659A27C8D232}" dt="2021-02-22T09:15:28.210" v="4" actId="2696"/>
        <pc:sldMkLst>
          <pc:docMk/>
          <pc:sldMk cId="0" sldId="268"/>
        </pc:sldMkLst>
      </pc:sldChg>
      <pc:sldChg chg="del">
        <pc:chgData name="Teodora Chetan" userId="0b7c1b75-fee0-4009-a042-a713c6188efa" providerId="ADAL" clId="{6728E4FA-E148-944C-9521-659A27C8D232}" dt="2021-02-22T09:15:27.301" v="2" actId="2696"/>
        <pc:sldMkLst>
          <pc:docMk/>
          <pc:sldMk cId="4074512536" sldId="855"/>
        </pc:sldMkLst>
      </pc:sldChg>
      <pc:sldChg chg="del">
        <pc:chgData name="Teodora Chetan" userId="0b7c1b75-fee0-4009-a042-a713c6188efa" providerId="ADAL" clId="{6728E4FA-E148-944C-9521-659A27C8D232}" dt="2021-02-22T09:15:28.704" v="5" actId="2696"/>
        <pc:sldMkLst>
          <pc:docMk/>
          <pc:sldMk cId="2955819700" sldId="857"/>
        </pc:sldMkLst>
      </pc:sldChg>
    </pc:docChg>
  </pc:docChgLst>
  <pc:docChgLst>
    <pc:chgData name="Maria Mihaltan" userId="04f493e6-fab7-42b0-906c-e6d38edfc210" providerId="ADAL" clId="{D4355101-E4EF-2E47-AAD8-BA96750D0BE1}"/>
    <pc:docChg chg="modSld">
      <pc:chgData name="Maria Mihaltan" userId="04f493e6-fab7-42b0-906c-e6d38edfc210" providerId="ADAL" clId="{D4355101-E4EF-2E47-AAD8-BA96750D0BE1}" dt="2020-05-04T05:45:27.127" v="7"/>
      <pc:docMkLst>
        <pc:docMk/>
      </pc:docMkLst>
      <pc:sldChg chg="modTransition">
        <pc:chgData name="Maria Mihaltan" userId="04f493e6-fab7-42b0-906c-e6d38edfc210" providerId="ADAL" clId="{D4355101-E4EF-2E47-AAD8-BA96750D0BE1}" dt="2020-05-04T05:44:02.270" v="0"/>
        <pc:sldMkLst>
          <pc:docMk/>
          <pc:sldMk cId="0" sldId="256"/>
        </pc:sldMkLst>
      </pc:sldChg>
      <pc:sldChg chg="modTransition">
        <pc:chgData name="Maria Mihaltan" userId="04f493e6-fab7-42b0-906c-e6d38edfc210" providerId="ADAL" clId="{D4355101-E4EF-2E47-AAD8-BA96750D0BE1}" dt="2020-05-04T05:44:02.270" v="0"/>
        <pc:sldMkLst>
          <pc:docMk/>
          <pc:sldMk cId="1094087510" sldId="257"/>
        </pc:sldMkLst>
      </pc:sldChg>
      <pc:sldChg chg="modTransition">
        <pc:chgData name="Maria Mihaltan" userId="04f493e6-fab7-42b0-906c-e6d38edfc210" providerId="ADAL" clId="{D4355101-E4EF-2E47-AAD8-BA96750D0BE1}" dt="2020-05-04T05:44:02.270" v="0"/>
        <pc:sldMkLst>
          <pc:docMk/>
          <pc:sldMk cId="0" sldId="258"/>
        </pc:sldMkLst>
      </pc:sldChg>
      <pc:sldChg chg="modTransition">
        <pc:chgData name="Maria Mihaltan" userId="04f493e6-fab7-42b0-906c-e6d38edfc210" providerId="ADAL" clId="{D4355101-E4EF-2E47-AAD8-BA96750D0BE1}" dt="2020-05-04T05:44:02.270" v="0"/>
        <pc:sldMkLst>
          <pc:docMk/>
          <pc:sldMk cId="0" sldId="259"/>
        </pc:sldMkLst>
      </pc:sldChg>
      <pc:sldChg chg="modTransition">
        <pc:chgData name="Maria Mihaltan" userId="04f493e6-fab7-42b0-906c-e6d38edfc210" providerId="ADAL" clId="{D4355101-E4EF-2E47-AAD8-BA96750D0BE1}" dt="2020-05-04T05:44:02.270" v="0"/>
        <pc:sldMkLst>
          <pc:docMk/>
          <pc:sldMk cId="0" sldId="260"/>
        </pc:sldMkLst>
      </pc:sldChg>
      <pc:sldChg chg="modTransition">
        <pc:chgData name="Maria Mihaltan" userId="04f493e6-fab7-42b0-906c-e6d38edfc210" providerId="ADAL" clId="{D4355101-E4EF-2E47-AAD8-BA96750D0BE1}" dt="2020-05-04T05:44:02.270" v="0"/>
        <pc:sldMkLst>
          <pc:docMk/>
          <pc:sldMk cId="0" sldId="261"/>
        </pc:sldMkLst>
      </pc:sldChg>
      <pc:sldChg chg="modTransition">
        <pc:chgData name="Maria Mihaltan" userId="04f493e6-fab7-42b0-906c-e6d38edfc210" providerId="ADAL" clId="{D4355101-E4EF-2E47-AAD8-BA96750D0BE1}" dt="2020-05-04T05:44:02.270" v="0"/>
        <pc:sldMkLst>
          <pc:docMk/>
          <pc:sldMk cId="0" sldId="262"/>
        </pc:sldMkLst>
      </pc:sldChg>
      <pc:sldChg chg="modTransition">
        <pc:chgData name="Maria Mihaltan" userId="04f493e6-fab7-42b0-906c-e6d38edfc210" providerId="ADAL" clId="{D4355101-E4EF-2E47-AAD8-BA96750D0BE1}" dt="2020-05-04T05:44:02.270" v="0"/>
        <pc:sldMkLst>
          <pc:docMk/>
          <pc:sldMk cId="0" sldId="263"/>
        </pc:sldMkLst>
      </pc:sldChg>
      <pc:sldChg chg="modTransition">
        <pc:chgData name="Maria Mihaltan" userId="04f493e6-fab7-42b0-906c-e6d38edfc210" providerId="ADAL" clId="{D4355101-E4EF-2E47-AAD8-BA96750D0BE1}" dt="2020-05-04T05:44:02.270" v="0"/>
        <pc:sldMkLst>
          <pc:docMk/>
          <pc:sldMk cId="0" sldId="264"/>
        </pc:sldMkLst>
      </pc:sldChg>
      <pc:sldChg chg="modTransition">
        <pc:chgData name="Maria Mihaltan" userId="04f493e6-fab7-42b0-906c-e6d38edfc210" providerId="ADAL" clId="{D4355101-E4EF-2E47-AAD8-BA96750D0BE1}" dt="2020-05-04T05:44:02.270" v="0"/>
        <pc:sldMkLst>
          <pc:docMk/>
          <pc:sldMk cId="0" sldId="265"/>
        </pc:sldMkLst>
      </pc:sldChg>
      <pc:sldChg chg="modTransition">
        <pc:chgData name="Maria Mihaltan" userId="04f493e6-fab7-42b0-906c-e6d38edfc210" providerId="ADAL" clId="{D4355101-E4EF-2E47-AAD8-BA96750D0BE1}" dt="2020-05-04T05:44:02.270" v="0"/>
        <pc:sldMkLst>
          <pc:docMk/>
          <pc:sldMk cId="0" sldId="267"/>
        </pc:sldMkLst>
      </pc:sldChg>
      <pc:sldChg chg="modTransition">
        <pc:chgData name="Maria Mihaltan" userId="04f493e6-fab7-42b0-906c-e6d38edfc210" providerId="ADAL" clId="{D4355101-E4EF-2E47-AAD8-BA96750D0BE1}" dt="2020-05-04T05:44:02.270" v="0"/>
        <pc:sldMkLst>
          <pc:docMk/>
          <pc:sldMk cId="0" sldId="268"/>
        </pc:sldMkLst>
      </pc:sldChg>
      <pc:sldChg chg="modTransition">
        <pc:chgData name="Maria Mihaltan" userId="04f493e6-fab7-42b0-906c-e6d38edfc210" providerId="ADAL" clId="{D4355101-E4EF-2E47-AAD8-BA96750D0BE1}" dt="2020-05-04T05:44:02.270" v="0"/>
        <pc:sldMkLst>
          <pc:docMk/>
          <pc:sldMk cId="0" sldId="269"/>
        </pc:sldMkLst>
      </pc:sldChg>
      <pc:sldChg chg="modTransition">
        <pc:chgData name="Maria Mihaltan" userId="04f493e6-fab7-42b0-906c-e6d38edfc210" providerId="ADAL" clId="{D4355101-E4EF-2E47-AAD8-BA96750D0BE1}" dt="2020-05-04T05:44:02.270" v="0"/>
        <pc:sldMkLst>
          <pc:docMk/>
          <pc:sldMk cId="0" sldId="270"/>
        </pc:sldMkLst>
      </pc:sldChg>
      <pc:sldChg chg="modTransition">
        <pc:chgData name="Maria Mihaltan" userId="04f493e6-fab7-42b0-906c-e6d38edfc210" providerId="ADAL" clId="{D4355101-E4EF-2E47-AAD8-BA96750D0BE1}" dt="2020-05-04T05:44:02.270" v="0"/>
        <pc:sldMkLst>
          <pc:docMk/>
          <pc:sldMk cId="0" sldId="271"/>
        </pc:sldMkLst>
      </pc:sldChg>
      <pc:sldChg chg="modTransition">
        <pc:chgData name="Maria Mihaltan" userId="04f493e6-fab7-42b0-906c-e6d38edfc210" providerId="ADAL" clId="{D4355101-E4EF-2E47-AAD8-BA96750D0BE1}" dt="2020-05-04T05:44:02.270" v="0"/>
        <pc:sldMkLst>
          <pc:docMk/>
          <pc:sldMk cId="0" sldId="272"/>
        </pc:sldMkLst>
      </pc:sldChg>
      <pc:sldChg chg="modTransition">
        <pc:chgData name="Maria Mihaltan" userId="04f493e6-fab7-42b0-906c-e6d38edfc210" providerId="ADAL" clId="{D4355101-E4EF-2E47-AAD8-BA96750D0BE1}" dt="2020-05-04T05:44:02.270" v="0"/>
        <pc:sldMkLst>
          <pc:docMk/>
          <pc:sldMk cId="0" sldId="273"/>
        </pc:sldMkLst>
      </pc:sldChg>
      <pc:sldChg chg="modTransition">
        <pc:chgData name="Maria Mihaltan" userId="04f493e6-fab7-42b0-906c-e6d38edfc210" providerId="ADAL" clId="{D4355101-E4EF-2E47-AAD8-BA96750D0BE1}" dt="2020-05-04T05:44:02.270" v="0"/>
        <pc:sldMkLst>
          <pc:docMk/>
          <pc:sldMk cId="0" sldId="274"/>
        </pc:sldMkLst>
      </pc:sldChg>
      <pc:sldChg chg="modTransition">
        <pc:chgData name="Maria Mihaltan" userId="04f493e6-fab7-42b0-906c-e6d38edfc210" providerId="ADAL" clId="{D4355101-E4EF-2E47-AAD8-BA96750D0BE1}" dt="2020-05-04T05:44:02.270" v="0"/>
        <pc:sldMkLst>
          <pc:docMk/>
          <pc:sldMk cId="0" sldId="275"/>
        </pc:sldMkLst>
      </pc:sldChg>
      <pc:sldChg chg="modTransition">
        <pc:chgData name="Maria Mihaltan" userId="04f493e6-fab7-42b0-906c-e6d38edfc210" providerId="ADAL" clId="{D4355101-E4EF-2E47-AAD8-BA96750D0BE1}" dt="2020-05-04T05:44:02.270" v="0"/>
        <pc:sldMkLst>
          <pc:docMk/>
          <pc:sldMk cId="0" sldId="276"/>
        </pc:sldMkLst>
      </pc:sldChg>
      <pc:sldChg chg="modTransition">
        <pc:chgData name="Maria Mihaltan" userId="04f493e6-fab7-42b0-906c-e6d38edfc210" providerId="ADAL" clId="{D4355101-E4EF-2E47-AAD8-BA96750D0BE1}" dt="2020-05-04T05:44:02.270" v="0"/>
        <pc:sldMkLst>
          <pc:docMk/>
          <pc:sldMk cId="0" sldId="277"/>
        </pc:sldMkLst>
      </pc:sldChg>
      <pc:sldChg chg="modTransition">
        <pc:chgData name="Maria Mihaltan" userId="04f493e6-fab7-42b0-906c-e6d38edfc210" providerId="ADAL" clId="{D4355101-E4EF-2E47-AAD8-BA96750D0BE1}" dt="2020-05-04T05:44:02.270" v="0"/>
        <pc:sldMkLst>
          <pc:docMk/>
          <pc:sldMk cId="0" sldId="278"/>
        </pc:sldMkLst>
      </pc:sldChg>
      <pc:sldChg chg="modTransition">
        <pc:chgData name="Maria Mihaltan" userId="04f493e6-fab7-42b0-906c-e6d38edfc210" providerId="ADAL" clId="{D4355101-E4EF-2E47-AAD8-BA96750D0BE1}" dt="2020-05-04T05:44:02.270" v="0"/>
        <pc:sldMkLst>
          <pc:docMk/>
          <pc:sldMk cId="0" sldId="279"/>
        </pc:sldMkLst>
      </pc:sldChg>
      <pc:sldChg chg="modTransition">
        <pc:chgData name="Maria Mihaltan" userId="04f493e6-fab7-42b0-906c-e6d38edfc210" providerId="ADAL" clId="{D4355101-E4EF-2E47-AAD8-BA96750D0BE1}" dt="2020-05-04T05:44:02.270" v="0"/>
        <pc:sldMkLst>
          <pc:docMk/>
          <pc:sldMk cId="0" sldId="280"/>
        </pc:sldMkLst>
      </pc:sldChg>
      <pc:sldChg chg="modTransition">
        <pc:chgData name="Maria Mihaltan" userId="04f493e6-fab7-42b0-906c-e6d38edfc210" providerId="ADAL" clId="{D4355101-E4EF-2E47-AAD8-BA96750D0BE1}" dt="2020-05-04T05:44:02.270" v="0"/>
        <pc:sldMkLst>
          <pc:docMk/>
          <pc:sldMk cId="0" sldId="281"/>
        </pc:sldMkLst>
      </pc:sldChg>
      <pc:sldChg chg="modTransition">
        <pc:chgData name="Maria Mihaltan" userId="04f493e6-fab7-42b0-906c-e6d38edfc210" providerId="ADAL" clId="{D4355101-E4EF-2E47-AAD8-BA96750D0BE1}" dt="2020-05-04T05:44:02.270" v="0"/>
        <pc:sldMkLst>
          <pc:docMk/>
          <pc:sldMk cId="0" sldId="282"/>
        </pc:sldMkLst>
      </pc:sldChg>
      <pc:sldChg chg="modTransition">
        <pc:chgData name="Maria Mihaltan" userId="04f493e6-fab7-42b0-906c-e6d38edfc210" providerId="ADAL" clId="{D4355101-E4EF-2E47-AAD8-BA96750D0BE1}" dt="2020-05-04T05:44:02.270" v="0"/>
        <pc:sldMkLst>
          <pc:docMk/>
          <pc:sldMk cId="0" sldId="283"/>
        </pc:sldMkLst>
      </pc:sldChg>
      <pc:sldChg chg="modTransition">
        <pc:chgData name="Maria Mihaltan" userId="04f493e6-fab7-42b0-906c-e6d38edfc210" providerId="ADAL" clId="{D4355101-E4EF-2E47-AAD8-BA96750D0BE1}" dt="2020-05-04T05:44:02.270" v="0"/>
        <pc:sldMkLst>
          <pc:docMk/>
          <pc:sldMk cId="0" sldId="284"/>
        </pc:sldMkLst>
      </pc:sldChg>
      <pc:sldChg chg="modTransition">
        <pc:chgData name="Maria Mihaltan" userId="04f493e6-fab7-42b0-906c-e6d38edfc210" providerId="ADAL" clId="{D4355101-E4EF-2E47-AAD8-BA96750D0BE1}" dt="2020-05-04T05:44:02.270" v="0"/>
        <pc:sldMkLst>
          <pc:docMk/>
          <pc:sldMk cId="0" sldId="285"/>
        </pc:sldMkLst>
      </pc:sldChg>
      <pc:sldChg chg="modTransition">
        <pc:chgData name="Maria Mihaltan" userId="04f493e6-fab7-42b0-906c-e6d38edfc210" providerId="ADAL" clId="{D4355101-E4EF-2E47-AAD8-BA96750D0BE1}" dt="2020-05-04T05:44:02.270" v="0"/>
        <pc:sldMkLst>
          <pc:docMk/>
          <pc:sldMk cId="0" sldId="286"/>
        </pc:sldMkLst>
      </pc:sldChg>
      <pc:sldChg chg="modTransition">
        <pc:chgData name="Maria Mihaltan" userId="04f493e6-fab7-42b0-906c-e6d38edfc210" providerId="ADAL" clId="{D4355101-E4EF-2E47-AAD8-BA96750D0BE1}" dt="2020-05-04T05:44:02.270" v="0"/>
        <pc:sldMkLst>
          <pc:docMk/>
          <pc:sldMk cId="0" sldId="287"/>
        </pc:sldMkLst>
      </pc:sldChg>
      <pc:sldChg chg="modTransition">
        <pc:chgData name="Maria Mihaltan" userId="04f493e6-fab7-42b0-906c-e6d38edfc210" providerId="ADAL" clId="{D4355101-E4EF-2E47-AAD8-BA96750D0BE1}" dt="2020-05-04T05:44:02.270" v="0"/>
        <pc:sldMkLst>
          <pc:docMk/>
          <pc:sldMk cId="0" sldId="288"/>
        </pc:sldMkLst>
      </pc:sldChg>
      <pc:sldChg chg="modTransition">
        <pc:chgData name="Maria Mihaltan" userId="04f493e6-fab7-42b0-906c-e6d38edfc210" providerId="ADAL" clId="{D4355101-E4EF-2E47-AAD8-BA96750D0BE1}" dt="2020-05-04T05:44:02.270" v="0"/>
        <pc:sldMkLst>
          <pc:docMk/>
          <pc:sldMk cId="0" sldId="289"/>
        </pc:sldMkLst>
      </pc:sldChg>
      <pc:sldChg chg="modTransition">
        <pc:chgData name="Maria Mihaltan" userId="04f493e6-fab7-42b0-906c-e6d38edfc210" providerId="ADAL" clId="{D4355101-E4EF-2E47-AAD8-BA96750D0BE1}" dt="2020-05-04T05:44:02.270" v="0"/>
        <pc:sldMkLst>
          <pc:docMk/>
          <pc:sldMk cId="0" sldId="290"/>
        </pc:sldMkLst>
      </pc:sldChg>
      <pc:sldChg chg="modTransition">
        <pc:chgData name="Maria Mihaltan" userId="04f493e6-fab7-42b0-906c-e6d38edfc210" providerId="ADAL" clId="{D4355101-E4EF-2E47-AAD8-BA96750D0BE1}" dt="2020-05-04T05:44:02.270" v="0"/>
        <pc:sldMkLst>
          <pc:docMk/>
          <pc:sldMk cId="0" sldId="291"/>
        </pc:sldMkLst>
      </pc:sldChg>
      <pc:sldChg chg="modTransition">
        <pc:chgData name="Maria Mihaltan" userId="04f493e6-fab7-42b0-906c-e6d38edfc210" providerId="ADAL" clId="{D4355101-E4EF-2E47-AAD8-BA96750D0BE1}" dt="2020-05-04T05:44:02.270" v="0"/>
        <pc:sldMkLst>
          <pc:docMk/>
          <pc:sldMk cId="0" sldId="292"/>
        </pc:sldMkLst>
      </pc:sldChg>
      <pc:sldChg chg="modTransition">
        <pc:chgData name="Maria Mihaltan" userId="04f493e6-fab7-42b0-906c-e6d38edfc210" providerId="ADAL" clId="{D4355101-E4EF-2E47-AAD8-BA96750D0BE1}" dt="2020-05-04T05:44:02.270" v="0"/>
        <pc:sldMkLst>
          <pc:docMk/>
          <pc:sldMk cId="0" sldId="293"/>
        </pc:sldMkLst>
      </pc:sldChg>
      <pc:sldChg chg="modTransition">
        <pc:chgData name="Maria Mihaltan" userId="04f493e6-fab7-42b0-906c-e6d38edfc210" providerId="ADAL" clId="{D4355101-E4EF-2E47-AAD8-BA96750D0BE1}" dt="2020-05-04T05:44:02.270" v="0"/>
        <pc:sldMkLst>
          <pc:docMk/>
          <pc:sldMk cId="0" sldId="294"/>
        </pc:sldMkLst>
      </pc:sldChg>
      <pc:sldChg chg="modTransition modAnim">
        <pc:chgData name="Maria Mihaltan" userId="04f493e6-fab7-42b0-906c-e6d38edfc210" providerId="ADAL" clId="{D4355101-E4EF-2E47-AAD8-BA96750D0BE1}" dt="2020-05-04T05:44:52.472" v="1"/>
        <pc:sldMkLst>
          <pc:docMk/>
          <pc:sldMk cId="0" sldId="295"/>
        </pc:sldMkLst>
      </pc:sldChg>
      <pc:sldChg chg="modTransition">
        <pc:chgData name="Maria Mihaltan" userId="04f493e6-fab7-42b0-906c-e6d38edfc210" providerId="ADAL" clId="{D4355101-E4EF-2E47-AAD8-BA96750D0BE1}" dt="2020-05-04T05:44:02.270" v="0"/>
        <pc:sldMkLst>
          <pc:docMk/>
          <pc:sldMk cId="0" sldId="296"/>
        </pc:sldMkLst>
      </pc:sldChg>
      <pc:sldChg chg="modTransition modAnim">
        <pc:chgData name="Maria Mihaltan" userId="04f493e6-fab7-42b0-906c-e6d38edfc210" providerId="ADAL" clId="{D4355101-E4EF-2E47-AAD8-BA96750D0BE1}" dt="2020-05-04T05:44:59.874" v="2"/>
        <pc:sldMkLst>
          <pc:docMk/>
          <pc:sldMk cId="0" sldId="297"/>
        </pc:sldMkLst>
      </pc:sldChg>
      <pc:sldChg chg="modTransition">
        <pc:chgData name="Maria Mihaltan" userId="04f493e6-fab7-42b0-906c-e6d38edfc210" providerId="ADAL" clId="{D4355101-E4EF-2E47-AAD8-BA96750D0BE1}" dt="2020-05-04T05:44:02.270" v="0"/>
        <pc:sldMkLst>
          <pc:docMk/>
          <pc:sldMk cId="0" sldId="298"/>
        </pc:sldMkLst>
      </pc:sldChg>
      <pc:sldChg chg="modTransition">
        <pc:chgData name="Maria Mihaltan" userId="04f493e6-fab7-42b0-906c-e6d38edfc210" providerId="ADAL" clId="{D4355101-E4EF-2E47-AAD8-BA96750D0BE1}" dt="2020-05-04T05:44:02.270" v="0"/>
        <pc:sldMkLst>
          <pc:docMk/>
          <pc:sldMk cId="0" sldId="299"/>
        </pc:sldMkLst>
      </pc:sldChg>
      <pc:sldChg chg="modTransition">
        <pc:chgData name="Maria Mihaltan" userId="04f493e6-fab7-42b0-906c-e6d38edfc210" providerId="ADAL" clId="{D4355101-E4EF-2E47-AAD8-BA96750D0BE1}" dt="2020-05-04T05:44:02.270" v="0"/>
        <pc:sldMkLst>
          <pc:docMk/>
          <pc:sldMk cId="0" sldId="300"/>
        </pc:sldMkLst>
      </pc:sldChg>
      <pc:sldChg chg="modTransition">
        <pc:chgData name="Maria Mihaltan" userId="04f493e6-fab7-42b0-906c-e6d38edfc210" providerId="ADAL" clId="{D4355101-E4EF-2E47-AAD8-BA96750D0BE1}" dt="2020-05-04T05:44:02.270" v="0"/>
        <pc:sldMkLst>
          <pc:docMk/>
          <pc:sldMk cId="0" sldId="301"/>
        </pc:sldMkLst>
      </pc:sldChg>
      <pc:sldChg chg="modTransition">
        <pc:chgData name="Maria Mihaltan" userId="04f493e6-fab7-42b0-906c-e6d38edfc210" providerId="ADAL" clId="{D4355101-E4EF-2E47-AAD8-BA96750D0BE1}" dt="2020-05-04T05:44:02.270" v="0"/>
        <pc:sldMkLst>
          <pc:docMk/>
          <pc:sldMk cId="0" sldId="302"/>
        </pc:sldMkLst>
      </pc:sldChg>
      <pc:sldChg chg="modTransition">
        <pc:chgData name="Maria Mihaltan" userId="04f493e6-fab7-42b0-906c-e6d38edfc210" providerId="ADAL" clId="{D4355101-E4EF-2E47-AAD8-BA96750D0BE1}" dt="2020-05-04T05:44:02.270" v="0"/>
        <pc:sldMkLst>
          <pc:docMk/>
          <pc:sldMk cId="0" sldId="303"/>
        </pc:sldMkLst>
      </pc:sldChg>
      <pc:sldChg chg="modTransition">
        <pc:chgData name="Maria Mihaltan" userId="04f493e6-fab7-42b0-906c-e6d38edfc210" providerId="ADAL" clId="{D4355101-E4EF-2E47-AAD8-BA96750D0BE1}" dt="2020-05-04T05:44:02.270" v="0"/>
        <pc:sldMkLst>
          <pc:docMk/>
          <pc:sldMk cId="0" sldId="304"/>
        </pc:sldMkLst>
      </pc:sldChg>
      <pc:sldChg chg="modTransition modAnim">
        <pc:chgData name="Maria Mihaltan" userId="04f493e6-fab7-42b0-906c-e6d38edfc210" providerId="ADAL" clId="{D4355101-E4EF-2E47-AAD8-BA96750D0BE1}" dt="2020-05-04T05:45:10.427" v="3"/>
        <pc:sldMkLst>
          <pc:docMk/>
          <pc:sldMk cId="0" sldId="305"/>
        </pc:sldMkLst>
      </pc:sldChg>
      <pc:sldChg chg="modTransition modAnim">
        <pc:chgData name="Maria Mihaltan" userId="04f493e6-fab7-42b0-906c-e6d38edfc210" providerId="ADAL" clId="{D4355101-E4EF-2E47-AAD8-BA96750D0BE1}" dt="2020-05-04T05:45:13.249" v="4"/>
        <pc:sldMkLst>
          <pc:docMk/>
          <pc:sldMk cId="0" sldId="306"/>
        </pc:sldMkLst>
      </pc:sldChg>
      <pc:sldChg chg="modTransition modAnim">
        <pc:chgData name="Maria Mihaltan" userId="04f493e6-fab7-42b0-906c-e6d38edfc210" providerId="ADAL" clId="{D4355101-E4EF-2E47-AAD8-BA96750D0BE1}" dt="2020-05-04T05:45:16.961" v="5"/>
        <pc:sldMkLst>
          <pc:docMk/>
          <pc:sldMk cId="0" sldId="307"/>
        </pc:sldMkLst>
      </pc:sldChg>
      <pc:sldChg chg="modTransition modAnim">
        <pc:chgData name="Maria Mihaltan" userId="04f493e6-fab7-42b0-906c-e6d38edfc210" providerId="ADAL" clId="{D4355101-E4EF-2E47-AAD8-BA96750D0BE1}" dt="2020-05-04T05:45:20.696" v="6"/>
        <pc:sldMkLst>
          <pc:docMk/>
          <pc:sldMk cId="0" sldId="308"/>
        </pc:sldMkLst>
      </pc:sldChg>
      <pc:sldChg chg="modTransition">
        <pc:chgData name="Maria Mihaltan" userId="04f493e6-fab7-42b0-906c-e6d38edfc210" providerId="ADAL" clId="{D4355101-E4EF-2E47-AAD8-BA96750D0BE1}" dt="2020-05-04T05:44:02.270" v="0"/>
        <pc:sldMkLst>
          <pc:docMk/>
          <pc:sldMk cId="0" sldId="309"/>
        </pc:sldMkLst>
      </pc:sldChg>
      <pc:sldChg chg="modTransition">
        <pc:chgData name="Maria Mihaltan" userId="04f493e6-fab7-42b0-906c-e6d38edfc210" providerId="ADAL" clId="{D4355101-E4EF-2E47-AAD8-BA96750D0BE1}" dt="2020-05-04T05:44:02.270" v="0"/>
        <pc:sldMkLst>
          <pc:docMk/>
          <pc:sldMk cId="0" sldId="310"/>
        </pc:sldMkLst>
      </pc:sldChg>
      <pc:sldChg chg="modTransition">
        <pc:chgData name="Maria Mihaltan" userId="04f493e6-fab7-42b0-906c-e6d38edfc210" providerId="ADAL" clId="{D4355101-E4EF-2E47-AAD8-BA96750D0BE1}" dt="2020-05-04T05:44:02.270" v="0"/>
        <pc:sldMkLst>
          <pc:docMk/>
          <pc:sldMk cId="0" sldId="311"/>
        </pc:sldMkLst>
      </pc:sldChg>
      <pc:sldChg chg="modTransition">
        <pc:chgData name="Maria Mihaltan" userId="04f493e6-fab7-42b0-906c-e6d38edfc210" providerId="ADAL" clId="{D4355101-E4EF-2E47-AAD8-BA96750D0BE1}" dt="2020-05-04T05:44:02.270" v="0"/>
        <pc:sldMkLst>
          <pc:docMk/>
          <pc:sldMk cId="0" sldId="312"/>
        </pc:sldMkLst>
      </pc:sldChg>
      <pc:sldChg chg="modTransition modAnim">
        <pc:chgData name="Maria Mihaltan" userId="04f493e6-fab7-42b0-906c-e6d38edfc210" providerId="ADAL" clId="{D4355101-E4EF-2E47-AAD8-BA96750D0BE1}" dt="2020-05-04T05:45:27.127" v="7"/>
        <pc:sldMkLst>
          <pc:docMk/>
          <pc:sldMk cId="0" sldId="313"/>
        </pc:sldMkLst>
      </pc:sldChg>
      <pc:sldChg chg="modTransition">
        <pc:chgData name="Maria Mihaltan" userId="04f493e6-fab7-42b0-906c-e6d38edfc210" providerId="ADAL" clId="{D4355101-E4EF-2E47-AAD8-BA96750D0BE1}" dt="2020-05-04T05:44:02.270" v="0"/>
        <pc:sldMkLst>
          <pc:docMk/>
          <pc:sldMk cId="0" sldId="314"/>
        </pc:sldMkLst>
      </pc:sldChg>
      <pc:sldChg chg="modTransition">
        <pc:chgData name="Maria Mihaltan" userId="04f493e6-fab7-42b0-906c-e6d38edfc210" providerId="ADAL" clId="{D4355101-E4EF-2E47-AAD8-BA96750D0BE1}" dt="2020-05-04T05:44:02.270" v="0"/>
        <pc:sldMkLst>
          <pc:docMk/>
          <pc:sldMk cId="0" sldId="315"/>
        </pc:sldMkLst>
      </pc:sldChg>
      <pc:sldChg chg="modTransition">
        <pc:chgData name="Maria Mihaltan" userId="04f493e6-fab7-42b0-906c-e6d38edfc210" providerId="ADAL" clId="{D4355101-E4EF-2E47-AAD8-BA96750D0BE1}" dt="2020-05-04T05:44:02.270" v="0"/>
        <pc:sldMkLst>
          <pc:docMk/>
          <pc:sldMk cId="0" sldId="316"/>
        </pc:sldMkLst>
      </pc:sldChg>
      <pc:sldChg chg="modTransition">
        <pc:chgData name="Maria Mihaltan" userId="04f493e6-fab7-42b0-906c-e6d38edfc210" providerId="ADAL" clId="{D4355101-E4EF-2E47-AAD8-BA96750D0BE1}" dt="2020-05-04T05:44:02.270" v="0"/>
        <pc:sldMkLst>
          <pc:docMk/>
          <pc:sldMk cId="0" sldId="317"/>
        </pc:sldMkLst>
      </pc:sldChg>
      <pc:sldChg chg="modTransition">
        <pc:chgData name="Maria Mihaltan" userId="04f493e6-fab7-42b0-906c-e6d38edfc210" providerId="ADAL" clId="{D4355101-E4EF-2E47-AAD8-BA96750D0BE1}" dt="2020-05-04T05:44:02.270" v="0"/>
        <pc:sldMkLst>
          <pc:docMk/>
          <pc:sldMk cId="0" sldId="318"/>
        </pc:sldMkLst>
      </pc:sldChg>
      <pc:sldChg chg="modTransition">
        <pc:chgData name="Maria Mihaltan" userId="04f493e6-fab7-42b0-906c-e6d38edfc210" providerId="ADAL" clId="{D4355101-E4EF-2E47-AAD8-BA96750D0BE1}" dt="2020-05-04T05:44:02.270" v="0"/>
        <pc:sldMkLst>
          <pc:docMk/>
          <pc:sldMk cId="0" sldId="319"/>
        </pc:sldMkLst>
      </pc:sldChg>
      <pc:sldChg chg="modTransition">
        <pc:chgData name="Maria Mihaltan" userId="04f493e6-fab7-42b0-906c-e6d38edfc210" providerId="ADAL" clId="{D4355101-E4EF-2E47-AAD8-BA96750D0BE1}" dt="2020-05-04T05:44:02.270" v="0"/>
        <pc:sldMkLst>
          <pc:docMk/>
          <pc:sldMk cId="0" sldId="320"/>
        </pc:sldMkLst>
      </pc:sldChg>
      <pc:sldChg chg="modTransition">
        <pc:chgData name="Maria Mihaltan" userId="04f493e6-fab7-42b0-906c-e6d38edfc210" providerId="ADAL" clId="{D4355101-E4EF-2E47-AAD8-BA96750D0BE1}" dt="2020-05-04T05:44:02.270" v="0"/>
        <pc:sldMkLst>
          <pc:docMk/>
          <pc:sldMk cId="0" sldId="321"/>
        </pc:sldMkLst>
      </pc:sldChg>
      <pc:sldChg chg="modTransition">
        <pc:chgData name="Maria Mihaltan" userId="04f493e6-fab7-42b0-906c-e6d38edfc210" providerId="ADAL" clId="{D4355101-E4EF-2E47-AAD8-BA96750D0BE1}" dt="2020-05-04T05:44:02.270" v="0"/>
        <pc:sldMkLst>
          <pc:docMk/>
          <pc:sldMk cId="0" sldId="322"/>
        </pc:sldMkLst>
      </pc:sldChg>
      <pc:sldChg chg="modTransition">
        <pc:chgData name="Maria Mihaltan" userId="04f493e6-fab7-42b0-906c-e6d38edfc210" providerId="ADAL" clId="{D4355101-E4EF-2E47-AAD8-BA96750D0BE1}" dt="2020-05-04T05:44:02.270" v="0"/>
        <pc:sldMkLst>
          <pc:docMk/>
          <pc:sldMk cId="0" sldId="323"/>
        </pc:sldMkLst>
      </pc:sldChg>
      <pc:sldChg chg="modTransition">
        <pc:chgData name="Maria Mihaltan" userId="04f493e6-fab7-42b0-906c-e6d38edfc210" providerId="ADAL" clId="{D4355101-E4EF-2E47-AAD8-BA96750D0BE1}" dt="2020-05-04T05:44:02.270" v="0"/>
        <pc:sldMkLst>
          <pc:docMk/>
          <pc:sldMk cId="0" sldId="324"/>
        </pc:sldMkLst>
      </pc:sldChg>
      <pc:sldChg chg="modTransition">
        <pc:chgData name="Maria Mihaltan" userId="04f493e6-fab7-42b0-906c-e6d38edfc210" providerId="ADAL" clId="{D4355101-E4EF-2E47-AAD8-BA96750D0BE1}" dt="2020-05-04T05:44:02.270" v="0"/>
        <pc:sldMkLst>
          <pc:docMk/>
          <pc:sldMk cId="0" sldId="325"/>
        </pc:sldMkLst>
      </pc:sldChg>
      <pc:sldChg chg="modTransition">
        <pc:chgData name="Maria Mihaltan" userId="04f493e6-fab7-42b0-906c-e6d38edfc210" providerId="ADAL" clId="{D4355101-E4EF-2E47-AAD8-BA96750D0BE1}" dt="2020-05-04T05:44:02.270" v="0"/>
        <pc:sldMkLst>
          <pc:docMk/>
          <pc:sldMk cId="0" sldId="326"/>
        </pc:sldMkLst>
      </pc:sldChg>
      <pc:sldChg chg="modTransition">
        <pc:chgData name="Maria Mihaltan" userId="04f493e6-fab7-42b0-906c-e6d38edfc210" providerId="ADAL" clId="{D4355101-E4EF-2E47-AAD8-BA96750D0BE1}" dt="2020-05-04T05:44:02.270" v="0"/>
        <pc:sldMkLst>
          <pc:docMk/>
          <pc:sldMk cId="4105627753" sldId="327"/>
        </pc:sldMkLst>
      </pc:sldChg>
      <pc:sldChg chg="modTransition">
        <pc:chgData name="Maria Mihaltan" userId="04f493e6-fab7-42b0-906c-e6d38edfc210" providerId="ADAL" clId="{D4355101-E4EF-2E47-AAD8-BA96750D0BE1}" dt="2020-05-04T05:44:02.270" v="0"/>
        <pc:sldMkLst>
          <pc:docMk/>
          <pc:sldMk cId="1296851235" sldId="328"/>
        </pc:sldMkLst>
      </pc:sldChg>
      <pc:sldChg chg="modTransition">
        <pc:chgData name="Maria Mihaltan" userId="04f493e6-fab7-42b0-906c-e6d38edfc210" providerId="ADAL" clId="{D4355101-E4EF-2E47-AAD8-BA96750D0BE1}" dt="2020-05-04T05:44:02.270" v="0"/>
        <pc:sldMkLst>
          <pc:docMk/>
          <pc:sldMk cId="967441930" sldId="329"/>
        </pc:sldMkLst>
      </pc:sldChg>
      <pc:sldChg chg="modTransition">
        <pc:chgData name="Maria Mihaltan" userId="04f493e6-fab7-42b0-906c-e6d38edfc210" providerId="ADAL" clId="{D4355101-E4EF-2E47-AAD8-BA96750D0BE1}" dt="2020-05-04T05:44:02.270" v="0"/>
        <pc:sldMkLst>
          <pc:docMk/>
          <pc:sldMk cId="2503926333" sldId="330"/>
        </pc:sldMkLst>
      </pc:sldChg>
      <pc:sldChg chg="modTransition">
        <pc:chgData name="Maria Mihaltan" userId="04f493e6-fab7-42b0-906c-e6d38edfc210" providerId="ADAL" clId="{D4355101-E4EF-2E47-AAD8-BA96750D0BE1}" dt="2020-05-04T05:44:02.270" v="0"/>
        <pc:sldMkLst>
          <pc:docMk/>
          <pc:sldMk cId="1778338162" sldId="331"/>
        </pc:sldMkLst>
      </pc:sldChg>
      <pc:sldChg chg="modTransition">
        <pc:chgData name="Maria Mihaltan" userId="04f493e6-fab7-42b0-906c-e6d38edfc210" providerId="ADAL" clId="{D4355101-E4EF-2E47-AAD8-BA96750D0BE1}" dt="2020-05-04T05:44:02.270" v="0"/>
        <pc:sldMkLst>
          <pc:docMk/>
          <pc:sldMk cId="1649244100" sldId="332"/>
        </pc:sldMkLst>
      </pc:sldChg>
      <pc:sldChg chg="modTransition">
        <pc:chgData name="Maria Mihaltan" userId="04f493e6-fab7-42b0-906c-e6d38edfc210" providerId="ADAL" clId="{D4355101-E4EF-2E47-AAD8-BA96750D0BE1}" dt="2020-05-04T05:44:02.270" v="0"/>
        <pc:sldMkLst>
          <pc:docMk/>
          <pc:sldMk cId="2578519766" sldId="333"/>
        </pc:sldMkLst>
      </pc:sldChg>
      <pc:sldChg chg="modTransition">
        <pc:chgData name="Maria Mihaltan" userId="04f493e6-fab7-42b0-906c-e6d38edfc210" providerId="ADAL" clId="{D4355101-E4EF-2E47-AAD8-BA96750D0BE1}" dt="2020-05-04T05:44:02.270" v="0"/>
        <pc:sldMkLst>
          <pc:docMk/>
          <pc:sldMk cId="2581678095" sldId="334"/>
        </pc:sldMkLst>
      </pc:sldChg>
      <pc:sldChg chg="modTransition">
        <pc:chgData name="Maria Mihaltan" userId="04f493e6-fab7-42b0-906c-e6d38edfc210" providerId="ADAL" clId="{D4355101-E4EF-2E47-AAD8-BA96750D0BE1}" dt="2020-05-04T05:44:02.270" v="0"/>
        <pc:sldMkLst>
          <pc:docMk/>
          <pc:sldMk cId="3571482197" sldId="335"/>
        </pc:sldMkLst>
      </pc:sldChg>
      <pc:sldChg chg="modTransition">
        <pc:chgData name="Maria Mihaltan" userId="04f493e6-fab7-42b0-906c-e6d38edfc210" providerId="ADAL" clId="{D4355101-E4EF-2E47-AAD8-BA96750D0BE1}" dt="2020-05-04T05:44:02.270" v="0"/>
        <pc:sldMkLst>
          <pc:docMk/>
          <pc:sldMk cId="268152558" sldId="336"/>
        </pc:sldMkLst>
      </pc:sldChg>
      <pc:sldChg chg="modTransition">
        <pc:chgData name="Maria Mihaltan" userId="04f493e6-fab7-42b0-906c-e6d38edfc210" providerId="ADAL" clId="{D4355101-E4EF-2E47-AAD8-BA96750D0BE1}" dt="2020-05-04T05:44:02.270" v="0"/>
        <pc:sldMkLst>
          <pc:docMk/>
          <pc:sldMk cId="3296542071" sldId="337"/>
        </pc:sldMkLst>
      </pc:sldChg>
      <pc:sldChg chg="modTransition">
        <pc:chgData name="Maria Mihaltan" userId="04f493e6-fab7-42b0-906c-e6d38edfc210" providerId="ADAL" clId="{D4355101-E4EF-2E47-AAD8-BA96750D0BE1}" dt="2020-05-04T05:44:02.270" v="0"/>
        <pc:sldMkLst>
          <pc:docMk/>
          <pc:sldMk cId="3242050235" sldId="338"/>
        </pc:sldMkLst>
      </pc:sldChg>
      <pc:sldChg chg="modTransition">
        <pc:chgData name="Maria Mihaltan" userId="04f493e6-fab7-42b0-906c-e6d38edfc210" providerId="ADAL" clId="{D4355101-E4EF-2E47-AAD8-BA96750D0BE1}" dt="2020-05-04T05:44:02.270" v="0"/>
        <pc:sldMkLst>
          <pc:docMk/>
          <pc:sldMk cId="1062620325" sldId="339"/>
        </pc:sldMkLst>
      </pc:sldChg>
      <pc:sldChg chg="modTransition">
        <pc:chgData name="Maria Mihaltan" userId="04f493e6-fab7-42b0-906c-e6d38edfc210" providerId="ADAL" clId="{D4355101-E4EF-2E47-AAD8-BA96750D0BE1}" dt="2020-05-04T05:44:02.270" v="0"/>
        <pc:sldMkLst>
          <pc:docMk/>
          <pc:sldMk cId="3029488141" sldId="340"/>
        </pc:sldMkLst>
      </pc:sldChg>
      <pc:sldChg chg="modTransition">
        <pc:chgData name="Maria Mihaltan" userId="04f493e6-fab7-42b0-906c-e6d38edfc210" providerId="ADAL" clId="{D4355101-E4EF-2E47-AAD8-BA96750D0BE1}" dt="2020-05-04T05:44:02.270" v="0"/>
        <pc:sldMkLst>
          <pc:docMk/>
          <pc:sldMk cId="356019431" sldId="341"/>
        </pc:sldMkLst>
      </pc:sldChg>
      <pc:sldChg chg="modTransition">
        <pc:chgData name="Maria Mihaltan" userId="04f493e6-fab7-42b0-906c-e6d38edfc210" providerId="ADAL" clId="{D4355101-E4EF-2E47-AAD8-BA96750D0BE1}" dt="2020-05-04T05:44:02.270" v="0"/>
        <pc:sldMkLst>
          <pc:docMk/>
          <pc:sldMk cId="1439326127" sldId="342"/>
        </pc:sldMkLst>
      </pc:sldChg>
      <pc:sldChg chg="modTransition">
        <pc:chgData name="Maria Mihaltan" userId="04f493e6-fab7-42b0-906c-e6d38edfc210" providerId="ADAL" clId="{D4355101-E4EF-2E47-AAD8-BA96750D0BE1}" dt="2020-05-04T05:44:02.270" v="0"/>
        <pc:sldMkLst>
          <pc:docMk/>
          <pc:sldMk cId="3205283554" sldId="343"/>
        </pc:sldMkLst>
      </pc:sldChg>
      <pc:sldChg chg="modTransition">
        <pc:chgData name="Maria Mihaltan" userId="04f493e6-fab7-42b0-906c-e6d38edfc210" providerId="ADAL" clId="{D4355101-E4EF-2E47-AAD8-BA96750D0BE1}" dt="2020-05-04T05:44:02.270" v="0"/>
        <pc:sldMkLst>
          <pc:docMk/>
          <pc:sldMk cId="1840008974" sldId="344"/>
        </pc:sldMkLst>
      </pc:sldChg>
      <pc:sldChg chg="modTransition">
        <pc:chgData name="Maria Mihaltan" userId="04f493e6-fab7-42b0-906c-e6d38edfc210" providerId="ADAL" clId="{D4355101-E4EF-2E47-AAD8-BA96750D0BE1}" dt="2020-05-04T05:44:02.270" v="0"/>
        <pc:sldMkLst>
          <pc:docMk/>
          <pc:sldMk cId="2109522386" sldId="345"/>
        </pc:sldMkLst>
      </pc:sldChg>
      <pc:sldChg chg="modTransition">
        <pc:chgData name="Maria Mihaltan" userId="04f493e6-fab7-42b0-906c-e6d38edfc210" providerId="ADAL" clId="{D4355101-E4EF-2E47-AAD8-BA96750D0BE1}" dt="2020-05-04T05:44:02.270" v="0"/>
        <pc:sldMkLst>
          <pc:docMk/>
          <pc:sldMk cId="1248773131" sldId="346"/>
        </pc:sldMkLst>
      </pc:sldChg>
      <pc:sldChg chg="modTransition">
        <pc:chgData name="Maria Mihaltan" userId="04f493e6-fab7-42b0-906c-e6d38edfc210" providerId="ADAL" clId="{D4355101-E4EF-2E47-AAD8-BA96750D0BE1}" dt="2020-05-04T05:44:02.270" v="0"/>
        <pc:sldMkLst>
          <pc:docMk/>
          <pc:sldMk cId="1977337809" sldId="347"/>
        </pc:sldMkLst>
      </pc:sldChg>
      <pc:sldChg chg="modTransition">
        <pc:chgData name="Maria Mihaltan" userId="04f493e6-fab7-42b0-906c-e6d38edfc210" providerId="ADAL" clId="{D4355101-E4EF-2E47-AAD8-BA96750D0BE1}" dt="2020-05-04T05:44:02.270" v="0"/>
        <pc:sldMkLst>
          <pc:docMk/>
          <pc:sldMk cId="1094709358" sldId="851"/>
        </pc:sldMkLst>
      </pc:sldChg>
      <pc:sldChg chg="modTransition">
        <pc:chgData name="Maria Mihaltan" userId="04f493e6-fab7-42b0-906c-e6d38edfc210" providerId="ADAL" clId="{D4355101-E4EF-2E47-AAD8-BA96750D0BE1}" dt="2020-05-04T05:44:02.270" v="0"/>
        <pc:sldMkLst>
          <pc:docMk/>
          <pc:sldMk cId="1029543606" sldId="852"/>
        </pc:sldMkLst>
      </pc:sldChg>
      <pc:sldChg chg="modTransition">
        <pc:chgData name="Maria Mihaltan" userId="04f493e6-fab7-42b0-906c-e6d38edfc210" providerId="ADAL" clId="{D4355101-E4EF-2E47-AAD8-BA96750D0BE1}" dt="2020-05-04T05:44:02.270" v="0"/>
        <pc:sldMkLst>
          <pc:docMk/>
          <pc:sldMk cId="1493063890" sldId="853"/>
        </pc:sldMkLst>
      </pc:sldChg>
      <pc:sldChg chg="modTransition">
        <pc:chgData name="Maria Mihaltan" userId="04f493e6-fab7-42b0-906c-e6d38edfc210" providerId="ADAL" clId="{D4355101-E4EF-2E47-AAD8-BA96750D0BE1}" dt="2020-05-04T05:44:02.270" v="0"/>
        <pc:sldMkLst>
          <pc:docMk/>
          <pc:sldMk cId="4074512536" sldId="855"/>
        </pc:sldMkLst>
      </pc:sldChg>
    </pc:docChg>
  </pc:docChgLst>
  <pc:docChgLst>
    <pc:chgData name="Teodora Chetan" userId="0b7c1b75-fee0-4009-a042-a713c6188efa" providerId="ADAL" clId="{EB92D08E-17A2-2445-AE72-2E0E76DB3EAF}"/>
    <pc:docChg chg="addSld delSld modSld modSection">
      <pc:chgData name="Teodora Chetan" userId="0b7c1b75-fee0-4009-a042-a713c6188efa" providerId="ADAL" clId="{EB92D08E-17A2-2445-AE72-2E0E76DB3EAF}" dt="2020-05-25T12:37:53" v="20" actId="2696"/>
      <pc:docMkLst>
        <pc:docMk/>
      </pc:docMkLst>
      <pc:sldChg chg="addSp delSp modSp">
        <pc:chgData name="Teodora Chetan" userId="0b7c1b75-fee0-4009-a042-a713c6188efa" providerId="ADAL" clId="{EB92D08E-17A2-2445-AE72-2E0E76DB3EAF}" dt="2020-05-25T12:37:01.909" v="1"/>
        <pc:sldMkLst>
          <pc:docMk/>
          <pc:sldMk cId="0" sldId="256"/>
        </pc:sldMkLst>
        <pc:spChg chg="add del mod">
          <ac:chgData name="Teodora Chetan" userId="0b7c1b75-fee0-4009-a042-a713c6188efa" providerId="ADAL" clId="{EB92D08E-17A2-2445-AE72-2E0E76DB3EAF}" dt="2020-05-25T12:37:01.909" v="1"/>
          <ac:spMkLst>
            <pc:docMk/>
            <pc:sldMk cId="0" sldId="256"/>
            <ac:spMk id="2" creationId="{F0DB3E85-0C67-2940-BDC0-06B7E3040464}"/>
          </ac:spMkLst>
        </pc:spChg>
      </pc:sldChg>
      <pc:sldChg chg="del">
        <pc:chgData name="Teodora Chetan" userId="0b7c1b75-fee0-4009-a042-a713c6188efa" providerId="ADAL" clId="{EB92D08E-17A2-2445-AE72-2E0E76DB3EAF}" dt="2020-05-25T12:37:53" v="20" actId="2696"/>
        <pc:sldMkLst>
          <pc:docMk/>
          <pc:sldMk cId="0" sldId="269"/>
        </pc:sldMkLst>
      </pc:sldChg>
      <pc:sldChg chg="add">
        <pc:chgData name="Teodora Chetan" userId="0b7c1b75-fee0-4009-a042-a713c6188efa" providerId="ADAL" clId="{EB92D08E-17A2-2445-AE72-2E0E76DB3EAF}" dt="2020-05-25T12:37:08.654" v="2"/>
        <pc:sldMkLst>
          <pc:docMk/>
          <pc:sldMk cId="2781772258" sldId="856"/>
        </pc:sldMkLst>
      </pc:sldChg>
      <pc:sldChg chg="addSp modSp add">
        <pc:chgData name="Teodora Chetan" userId="0b7c1b75-fee0-4009-a042-a713c6188efa" providerId="ADAL" clId="{EB92D08E-17A2-2445-AE72-2E0E76DB3EAF}" dt="2020-05-25T12:37:47.546" v="19" actId="1036"/>
        <pc:sldMkLst>
          <pc:docMk/>
          <pc:sldMk cId="2955819700" sldId="857"/>
        </pc:sldMkLst>
        <pc:spChg chg="add mod">
          <ac:chgData name="Teodora Chetan" userId="0b7c1b75-fee0-4009-a042-a713c6188efa" providerId="ADAL" clId="{EB92D08E-17A2-2445-AE72-2E0E76DB3EAF}" dt="2020-05-25T12:37:47.546" v="19" actId="1036"/>
          <ac:spMkLst>
            <pc:docMk/>
            <pc:sldMk cId="2955819700" sldId="857"/>
            <ac:spMk id="98" creationId="{70865DFB-9242-054C-B9E7-55EBB7CAB298}"/>
          </ac:spMkLst>
        </pc:spChg>
        <pc:spChg chg="add mod">
          <ac:chgData name="Teodora Chetan" userId="0b7c1b75-fee0-4009-a042-a713c6188efa" providerId="ADAL" clId="{EB92D08E-17A2-2445-AE72-2E0E76DB3EAF}" dt="2020-05-25T12:37:47.546" v="19" actId="1036"/>
          <ac:spMkLst>
            <pc:docMk/>
            <pc:sldMk cId="2955819700" sldId="857"/>
            <ac:spMk id="99" creationId="{42A73AF7-CC7E-934B-BB6E-C6DC1A25FC51}"/>
          </ac:spMkLst>
        </pc:spChg>
        <pc:spChg chg="add mod">
          <ac:chgData name="Teodora Chetan" userId="0b7c1b75-fee0-4009-a042-a713c6188efa" providerId="ADAL" clId="{EB92D08E-17A2-2445-AE72-2E0E76DB3EAF}" dt="2020-05-25T12:37:47.546" v="19" actId="1036"/>
          <ac:spMkLst>
            <pc:docMk/>
            <pc:sldMk cId="2955819700" sldId="857"/>
            <ac:spMk id="104" creationId="{225ED205-B668-CB43-B7CE-E4B139955167}"/>
          </ac:spMkLst>
        </pc:spChg>
      </pc:sldChg>
    </pc:docChg>
  </pc:docChgLst>
</pc:chgInfo>
</file>

<file path=ppt/media/image10.png>
</file>

<file path=ppt/media/image11.png>
</file>

<file path=ppt/media/image2.png>
</file>

<file path=ppt/media/image3.tif>
</file>

<file path=ppt/media/image4.png>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9178921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40489670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4046618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36683514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8584397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42035336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3785476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52666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35274748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40663763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4149595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31786589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18266808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187614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10996530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15527888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5762099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31861817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5509278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26839543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6622283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1258462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104"/>
          <p:cNvSpPr>
            <a:spLocks noGrp="1" noRot="1" noChangeAspect="1"/>
          </p:cNvSpPr>
          <p:nvPr>
            <p:ph type="sldImg"/>
          </p:nvPr>
        </p:nvSpPr>
        <p:spPr>
          <a:xfrm>
            <a:off x="381000" y="685800"/>
            <a:ext cx="6096000" cy="3429000"/>
          </a:xfrm>
          <a:prstGeom prst="rect">
            <a:avLst/>
          </a:prstGeom>
        </p:spPr>
        <p:txBody>
          <a:bodyPr/>
          <a:lstStyle/>
          <a:p>
            <a:endParaRPr/>
          </a:p>
        </p:txBody>
      </p:sp>
      <p:sp>
        <p:nvSpPr>
          <p:cNvPr id="105" name="Shape 105"/>
          <p:cNvSpPr>
            <a:spLocks noGrp="1"/>
          </p:cNvSpPr>
          <p:nvPr>
            <p:ph type="body" sz="quarter" idx="1"/>
          </p:nvPr>
        </p:nvSpPr>
        <p:spPr>
          <a:prstGeom prst="rect">
            <a:avLst/>
          </a:prstGeom>
        </p:spPr>
        <p:txBody>
          <a:bodyPr/>
          <a:lstStyle/>
          <a:p>
            <a:pPr>
              <a:defRPr b="1"/>
            </a:pPr>
            <a:r>
              <a:t>Agenda</a:t>
            </a:r>
          </a:p>
          <a:p>
            <a:r>
              <a:t>General Template Guidance: Information to help you make good presentations.</a:t>
            </a:r>
          </a:p>
          <a:p>
            <a:r>
              <a:t>Standard / Static Slides: Some key Endava slides/lockups that, in general, should only be modified by marketing.</a:t>
            </a:r>
          </a:p>
          <a:p>
            <a:r>
              <a:t>Template Slides: A selection of template slides for use in Endava presentations.</a:t>
            </a:r>
          </a:p>
          <a:p>
            <a:r>
              <a:t>Larger Format Template Slides: Template slides with larger content.</a:t>
            </a:r>
          </a:p>
          <a:p>
            <a:r>
              <a:t>Icon Library: A selection of hundreds of icons to use in Endava presentations.</a:t>
            </a:r>
          </a:p>
        </p:txBody>
      </p:sp>
    </p:spTree>
    <p:extLst>
      <p:ext uri="{BB962C8B-B14F-4D97-AF65-F5344CB8AC3E}">
        <p14:creationId xmlns:p14="http://schemas.microsoft.com/office/powerpoint/2010/main" val="2682656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0877714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15194489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17819398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25396488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11774710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378556585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1249599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862394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52126767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3216466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5907810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32931694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6875166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41363781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0604989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rPr dirty="0"/>
              <a:t>Standard text slide (version 5)</a:t>
            </a:r>
          </a:p>
          <a:p>
            <a:r>
              <a:rPr dirty="0"/>
              <a:t>Creating visual differences in text-heavy pages keeps the audience interested and engaged. </a:t>
            </a:r>
          </a:p>
          <a:p>
            <a:r>
              <a:rPr dirty="0"/>
              <a:t>Using </a:t>
            </a:r>
            <a:r>
              <a:rPr b="1" dirty="0"/>
              <a:t>bold</a:t>
            </a:r>
            <a:r>
              <a:rPr dirty="0"/>
              <a:t> and highlighted </a:t>
            </a:r>
            <a:r>
              <a:rPr dirty="0" err="1"/>
              <a:t>coloured</a:t>
            </a:r>
            <a:r>
              <a:rPr dirty="0"/>
              <a:t> text draws the reader into the important part of the text. Use this sparing throughout the text, if it is used too much, the page becomes busy, it loses its’ meaning. </a:t>
            </a:r>
          </a:p>
          <a:p>
            <a:r>
              <a:rPr dirty="0"/>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643076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418890955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4233509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22580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1952747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 name="Shape 459"/>
          <p:cNvSpPr>
            <a:spLocks noGrp="1" noRot="1" noChangeAspect="1"/>
          </p:cNvSpPr>
          <p:nvPr>
            <p:ph type="sldImg"/>
          </p:nvPr>
        </p:nvSpPr>
        <p:spPr>
          <a:xfrm>
            <a:off x="381000" y="685800"/>
            <a:ext cx="6096000" cy="3429000"/>
          </a:xfrm>
          <a:prstGeom prst="rect">
            <a:avLst/>
          </a:prstGeom>
        </p:spPr>
        <p:txBody>
          <a:bodyPr/>
          <a:lstStyle/>
          <a:p>
            <a:endParaRPr/>
          </a:p>
        </p:txBody>
      </p:sp>
      <p:sp>
        <p:nvSpPr>
          <p:cNvPr id="460" name="Shape 460"/>
          <p:cNvSpPr>
            <a:spLocks noGrp="1"/>
          </p:cNvSpPr>
          <p:nvPr>
            <p:ph type="body" sz="quarter" idx="1"/>
          </p:nvPr>
        </p:nvSpPr>
        <p:spPr>
          <a:prstGeom prst="rect">
            <a:avLst/>
          </a:prstGeom>
        </p:spPr>
        <p:txBody>
          <a:bodyPr/>
          <a:lstStyle/>
          <a:p>
            <a:pPr>
              <a:defRPr b="1"/>
            </a:pPr>
            <a:r>
              <a:t>Chapter Intro Slide (version C)</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805253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4159203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Shape 801"/>
          <p:cNvSpPr>
            <a:spLocks noGrp="1" noRot="1" noChangeAspect="1"/>
          </p:cNvSpPr>
          <p:nvPr>
            <p:ph type="sldImg"/>
          </p:nvPr>
        </p:nvSpPr>
        <p:spPr>
          <a:xfrm>
            <a:off x="381000" y="685800"/>
            <a:ext cx="6096000" cy="3429000"/>
          </a:xfrm>
          <a:prstGeom prst="rect">
            <a:avLst/>
          </a:prstGeom>
        </p:spPr>
        <p:txBody>
          <a:bodyPr/>
          <a:lstStyle/>
          <a:p>
            <a:endParaRPr/>
          </a:p>
        </p:txBody>
      </p:sp>
      <p:sp>
        <p:nvSpPr>
          <p:cNvPr id="802" name="Shape 802"/>
          <p:cNvSpPr>
            <a:spLocks noGrp="1"/>
          </p:cNvSpPr>
          <p:nvPr>
            <p:ph type="body" sz="quarter" idx="1"/>
          </p:nvPr>
        </p:nvSpPr>
        <p:spPr>
          <a:prstGeom prst="rect">
            <a:avLst/>
          </a:prstGeom>
        </p:spPr>
        <p:txBody>
          <a:bodyPr/>
          <a:lstStyle/>
          <a:p>
            <a:pPr>
              <a:defRPr b="1"/>
            </a:pPr>
            <a:r>
              <a:t>Standard text slide (version 5)</a:t>
            </a:r>
          </a:p>
          <a:p>
            <a:r>
              <a:t>Creating visual differences in text-heavy pages keeps the audience interested and engaged. </a:t>
            </a:r>
          </a:p>
          <a:p>
            <a:r>
              <a:t>Using </a:t>
            </a:r>
            <a:r>
              <a:rPr b="1"/>
              <a:t>bold</a:t>
            </a:r>
            <a:r>
              <a:t> and highlighted coloured text draws the reader into the important part of the text. Use this sparing throughout the text, if it is used too much, the page becomes busy, it loses its’ meaning. </a:t>
            </a:r>
          </a:p>
          <a:p>
            <a:r>
              <a:t>Varying the length of the paragraphs as well as using bulleted and numeric lists help with keeping the reader engaged. Lists help to “skim” the information on the page and allow the audience to absorb a just the key information. </a:t>
            </a:r>
          </a:p>
        </p:txBody>
      </p:sp>
    </p:spTree>
    <p:extLst>
      <p:ext uri="{BB962C8B-B14F-4D97-AF65-F5344CB8AC3E}">
        <p14:creationId xmlns:p14="http://schemas.microsoft.com/office/powerpoint/2010/main" val="20794025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929292"/>
                </a:solidFill>
                <a:latin typeface="+mn-lt"/>
                <a:ea typeface="+mn-ea"/>
                <a:cs typeface="+mn-cs"/>
                <a:sym typeface="Helvetica"/>
              </a:rPr>
              <a:t>Client Name  </a:t>
            </a:r>
            <a:r>
              <a:rPr>
                <a:solidFill>
                  <a:srgbClr val="929292"/>
                </a:solidFill>
              </a:rPr>
              <a:t>Presentation Title  - </a:t>
            </a:r>
            <a:r>
              <a:t>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Header and Footer - Black">
    <p:bg>
      <p:bgPr>
        <a:solidFill>
          <a:srgbClr val="000000"/>
        </a:solidFill>
        <a:effectLst/>
      </p:bgPr>
    </p:bg>
    <p:spTree>
      <p:nvGrpSpPr>
        <p:cNvPr id="1" name=""/>
        <p:cNvGrpSpPr/>
        <p:nvPr/>
      </p:nvGrpSpPr>
      <p:grpSpPr>
        <a:xfrm>
          <a:off x="0" y="0"/>
          <a:ext cx="0" cy="0"/>
          <a:chOff x="0" y="0"/>
          <a:chExt cx="0" cy="0"/>
        </a:xfrm>
      </p:grpSpPr>
      <p:sp>
        <p:nvSpPr>
          <p:cNvPr id="2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0"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FFFFFF"/>
                </a:solidFill>
                <a:latin typeface="+mn-lt"/>
                <a:ea typeface="+mn-ea"/>
                <a:cs typeface="+mn-cs"/>
                <a:sym typeface="Helvetica"/>
              </a:rPr>
              <a:t>Client Name  </a:t>
            </a:r>
            <a:r>
              <a:rPr>
                <a:solidFill>
                  <a:srgbClr val="FFFFFF"/>
                </a:solidFill>
              </a:rPr>
              <a:t>Presentation Title  -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Footer - Black">
    <p:bg>
      <p:bgPr>
        <a:solidFill>
          <a:srgbClr val="000000"/>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9"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b="1" dirty="0">
                <a:latin typeface="+mn-lt"/>
                <a:ea typeface="+mn-ea"/>
                <a:cs typeface="+mn-cs"/>
                <a:sym typeface="Helvetica"/>
              </a:rPr>
              <a:t>Client name  </a:t>
            </a:r>
            <a:r>
              <a:rPr b="0" i="0" dirty="0">
                <a:latin typeface="Arial" panose="020B0604020202020204" pitchFamily="34" charset="0"/>
                <a:cs typeface="Arial" panose="020B0604020202020204" pitchFamily="34" charset="0"/>
              </a:rPr>
              <a:t>// </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presentation name  //  © Copyright 2020 </a:t>
            </a:r>
            <a:r>
              <a:rPr b="0" i="0" dirty="0" err="1">
                <a:latin typeface="Arial" panose="020B0604020202020204" pitchFamily="34" charset="0"/>
                <a:cs typeface="Arial" panose="020B0604020202020204" pitchFamily="34" charset="0"/>
              </a:rPr>
              <a:t>Endava</a:t>
            </a:r>
            <a:r>
              <a:rPr b="0" i="0" dirty="0">
                <a:latin typeface="Arial" panose="020B0604020202020204" pitchFamily="34" charset="0"/>
                <a:cs typeface="Arial" panose="020B0604020202020204" pitchFamily="34" charset="0"/>
              </a:rPr>
              <a:t>  //  Confidential and Proprietary  //  Version 1.0</a:t>
            </a:r>
          </a:p>
        </p:txBody>
      </p:sp>
      <p:pic>
        <p:nvPicPr>
          <p:cNvPr id="6" name="Picture 5">
            <a:extLst>
              <a:ext uri="{FF2B5EF4-FFF2-40B4-BE49-F238E27FC236}">
                <a16:creationId xmlns:a16="http://schemas.microsoft.com/office/drawing/2014/main" id="{395AB5CD-6A95-E04E-9BCC-26E9D9D1DD8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Header and Minimal Footer - Black">
    <p:bg>
      <p:bgPr>
        <a:solidFill>
          <a:srgbClr val="000000"/>
        </a:solidFill>
        <a:effectLst/>
      </p:bgPr>
    </p:bg>
    <p:spTree>
      <p:nvGrpSpPr>
        <p:cNvPr id="1" name=""/>
        <p:cNvGrpSpPr/>
        <p:nvPr/>
      </p:nvGrpSpPr>
      <p:grpSpPr>
        <a:xfrm>
          <a:off x="0" y="0"/>
          <a:ext cx="0" cy="0"/>
          <a:chOff x="0" y="0"/>
          <a:chExt cx="0" cy="0"/>
        </a:xfrm>
      </p:grpSpPr>
      <p:sp>
        <p:nvSpPr>
          <p:cNvPr id="66"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6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69" name="Client Name  Presentation Title  -  1. Chapter Name"/>
          <p:cNvSpPr txBox="1"/>
          <p:nvPr/>
        </p:nvSpPr>
        <p:spPr>
          <a:xfrm>
            <a:off x="1703286" y="210051"/>
            <a:ext cx="4959690" cy="3904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defTabSz="821531">
              <a:lnSpc>
                <a:spcPct val="100000"/>
              </a:lnSpc>
              <a:spcBef>
                <a:spcPts val="3000"/>
              </a:spcBef>
              <a:defRPr sz="1600" b="0" cap="none" spc="0">
                <a:solidFill>
                  <a:srgbClr val="5E5E5E"/>
                </a:solidFill>
                <a:latin typeface="Helvetica Light"/>
                <a:ea typeface="Helvetica Light"/>
                <a:cs typeface="Helvetica Light"/>
                <a:sym typeface="Helvetica Light"/>
              </a:defRPr>
            </a:pPr>
            <a:r>
              <a:rPr b="1" dirty="0">
                <a:solidFill>
                  <a:srgbClr val="FFFFFF"/>
                </a:solidFill>
                <a:latin typeface="+mn-lt"/>
                <a:ea typeface="+mn-ea"/>
                <a:cs typeface="+mn-cs"/>
                <a:sym typeface="Helvetica"/>
              </a:rPr>
              <a:t>Client Name  </a:t>
            </a:r>
            <a:r>
              <a:rPr b="0" i="0" dirty="0">
                <a:solidFill>
                  <a:srgbClr val="FFFFFF"/>
                </a:solidFill>
                <a:latin typeface="Arial" panose="020B0604020202020204" pitchFamily="34" charset="0"/>
                <a:cs typeface="Arial" panose="020B0604020202020204" pitchFamily="34" charset="0"/>
              </a:rPr>
              <a:t>Presentation Title  -  </a:t>
            </a:r>
            <a:r>
              <a:rPr b="1" dirty="0">
                <a:solidFill>
                  <a:srgbClr val="DE411B"/>
                </a:solidFill>
                <a:latin typeface="+mn-lt"/>
                <a:ea typeface="+mn-ea"/>
                <a:cs typeface="+mn-cs"/>
                <a:sym typeface="Helvetica"/>
              </a:rPr>
              <a:t>1. Chapter Name</a:t>
            </a:r>
          </a:p>
        </p:txBody>
      </p:sp>
      <p:pic>
        <p:nvPicPr>
          <p:cNvPr id="7" name="Picture 6">
            <a:extLst>
              <a:ext uri="{FF2B5EF4-FFF2-40B4-BE49-F238E27FC236}">
                <a16:creationId xmlns:a16="http://schemas.microsoft.com/office/drawing/2014/main" id="{971A24C2-0663-FA45-9B66-5259AB40BFFA}"/>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2466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2697321429"/>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b="1" dirty="0">
                <a:latin typeface="+mn-lt"/>
                <a:ea typeface="+mn-ea"/>
                <a:cs typeface="+mn-cs"/>
                <a:sym typeface="Helvetica"/>
              </a:rPr>
              <a:t>Client name  </a:t>
            </a:r>
            <a:r>
              <a:rPr b="0" i="0" dirty="0">
                <a:latin typeface="Arial" panose="020B0604020202020204" pitchFamily="34" charset="0"/>
                <a:cs typeface="Arial" panose="020B0604020202020204" pitchFamily="34" charset="0"/>
              </a:rPr>
              <a:t>// </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presentation name  //  © Copyright 2020 </a:t>
            </a:r>
            <a:r>
              <a:rPr b="0" i="0" dirty="0" err="1">
                <a:latin typeface="Arial" panose="020B0604020202020204" pitchFamily="34" charset="0"/>
                <a:cs typeface="Arial" panose="020B0604020202020204" pitchFamily="34" charset="0"/>
              </a:rPr>
              <a:t>Endava</a:t>
            </a:r>
            <a:r>
              <a:rPr b="0" i="0" dirty="0">
                <a:latin typeface="Arial" panose="020B0604020202020204" pitchFamily="34" charset="0"/>
                <a:cs typeface="Arial" panose="020B0604020202020204" pitchFamily="34" charset="0"/>
              </a:rPr>
              <a:t>  //  Confidential and Proprietary  //  Version 1.0</a:t>
            </a: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10"/>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5" r:id="rId5"/>
    <p:sldLayoutId id="2147483657" r:id="rId6"/>
    <p:sldLayoutId id="2147483659" r:id="rId7"/>
    <p:sldLayoutId id="2147483660" r:id="rId8"/>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oracle.com/javase/tutorial/java/generics/index.html"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hyperlink" Target="https://www.baeldung.com/java-generics-vs-extends-object" TargetMode="External"/><Relationship Id="rId4" Type="http://schemas.openxmlformats.org/officeDocument/2006/relationships/hyperlink" Target="https://www.baeldung.com/java-generics"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docs.oracle.com/javase/tutorial/collections/"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hyperlink" Target="https://www.baeldung.com/java-collections"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4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4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baeldung.com/java-reflection"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hyperlink" Target="https://docs.oracle.com/javase/tutorial/reflect/index.html"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4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4" name="Because presentation matters"/>
          <p:cNvSpPr txBox="1"/>
          <p:nvPr/>
        </p:nvSpPr>
        <p:spPr>
          <a:xfrm>
            <a:off x="3066033" y="10342865"/>
            <a:ext cx="14244132"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endParaRPr dirty="0"/>
          </a:p>
        </p:txBody>
      </p:sp>
      <p:sp>
        <p:nvSpPr>
          <p:cNvPr id="95" name="Endava Presentation…"/>
          <p:cNvSpPr txBox="1"/>
          <p:nvPr/>
        </p:nvSpPr>
        <p:spPr>
          <a:xfrm>
            <a:off x="2991170" y="8321138"/>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nSpc>
                <a:spcPct val="80000"/>
              </a:lnSpc>
              <a:defRPr sz="7000" cap="none" spc="-209"/>
            </a:pPr>
            <a:r>
              <a:rPr lang="en-US" dirty="0"/>
              <a:t>Development - Java fundamentals</a:t>
            </a:r>
            <a:endParaRPr dirty="0"/>
          </a:p>
        </p:txBody>
      </p:sp>
      <p:pic>
        <p:nvPicPr>
          <p:cNvPr id="96" name="Image" descr="Image"/>
          <p:cNvPicPr>
            <a:picLocks noChangeAspect="1"/>
          </p:cNvPicPr>
          <p:nvPr/>
        </p:nvPicPr>
        <p:blipFill>
          <a:blip r:embed="rId2"/>
          <a:stretch>
            <a:fillRect/>
          </a:stretch>
        </p:blipFill>
        <p:spPr>
          <a:xfrm>
            <a:off x="2391824" y="6159545"/>
            <a:ext cx="2716610" cy="914310"/>
          </a:xfrm>
          <a:prstGeom prst="rect">
            <a:avLst/>
          </a:prstGeom>
          <a:ln w="12700">
            <a:miter lim="400000"/>
          </a:ln>
        </p:spPr>
      </p:pic>
      <p:sp>
        <p:nvSpPr>
          <p:cNvPr id="97" name="Rectangle"/>
          <p:cNvSpPr/>
          <p:nvPr/>
        </p:nvSpPr>
        <p:spPr>
          <a:xfrm>
            <a:off x="3111851" y="7849728"/>
            <a:ext cx="413669" cy="48544"/>
          </a:xfrm>
          <a:prstGeom prst="rect">
            <a:avLst/>
          </a:prstGeom>
          <a:solidFill>
            <a:srgbClr val="FFFFFF"/>
          </a:solidFill>
          <a:ln w="12700">
            <a:miter lim="400000"/>
          </a:ln>
        </p:spPr>
        <p:txBody>
          <a:bodyPr lIns="0" tIns="0" rIns="0" bIns="0" anchor="ctr"/>
          <a:lstStyle/>
          <a:p>
            <a:pPr algn="ctr" defTabSz="825500">
              <a:lnSpc>
                <a:spcPct val="100000"/>
              </a:lnSpc>
              <a:defRPr sz="3200" cap="none" spc="0"/>
            </a:pP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71275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Static structures belong to the class rather than the object</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Keyword: </a:t>
            </a:r>
            <a:r>
              <a:rPr kumimoji="0" lang="en-US" sz="3600" b="0" i="0" u="none" strike="noStrike" kern="0" cap="none" spc="0" normalizeH="0" baseline="0" noProof="0" dirty="0">
                <a:ln>
                  <a:noFill/>
                </a:ln>
                <a:solidFill>
                  <a:srgbClr val="DE411A"/>
                </a:solidFill>
                <a:effectLst/>
                <a:uLnTx/>
                <a:uFillTx/>
                <a:latin typeface="Arial" panose="020B0604020202020204" pitchFamily="34" charset="0"/>
                <a:cs typeface="Arial" panose="020B0604020202020204" pitchFamily="34" charset="0"/>
                <a:sym typeface="Helvetica Light"/>
              </a:rPr>
              <a:t>static</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Static fields : only one instance is created in memory; each instance can access and modify it.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Static methods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Static blocks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Static nested classes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When using a static field / method, there is no need to create an instance in order to use it.</a:t>
            </a: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L</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2800" spc="198" dirty="0">
              <a:solidFill>
                <a:srgbClr val="000000"/>
              </a:solidFill>
              <a:latin typeface="Arial" panose="020B0604020202020204"/>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Static keyword</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10</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13496531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65043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Keyword: </a:t>
            </a:r>
            <a:r>
              <a:rPr kumimoji="0" lang="en-US" sz="3600" b="0" i="0" u="none" strike="noStrike" kern="0" cap="none" spc="0" normalizeH="0" baseline="0" noProof="0" dirty="0">
                <a:ln>
                  <a:noFill/>
                </a:ln>
                <a:solidFill>
                  <a:srgbClr val="DE411A"/>
                </a:solidFill>
                <a:effectLst/>
                <a:uLnTx/>
                <a:uFillTx/>
                <a:latin typeface="Arial" panose="020B0604020202020204" pitchFamily="34" charset="0"/>
                <a:cs typeface="Arial" panose="020B0604020202020204" pitchFamily="34" charset="0"/>
                <a:sym typeface="Helvetica Light"/>
              </a:rPr>
              <a:t>final</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Final attribute / variable : cannot be modified (they become constants)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Final methods : cannot be overridden</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Final class: cannot be extended</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lang="en-US" sz="3600" b="0" cap="none" spc="0" dirty="0">
              <a:solidFill>
                <a:srgbClr val="5E5E5E"/>
              </a:solidFill>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Final keyword</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11</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36154988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79970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 an ordered collection of primitives / objects of the same type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 each element has an index (starting from 0)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 fixed size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 </a:t>
            </a:r>
            <a:r>
              <a:rPr lang="en-US" sz="3600" b="0" cap="none" spc="0" dirty="0" err="1">
                <a:solidFill>
                  <a:schemeClr val="accent1"/>
                </a:solidFill>
                <a:latin typeface="Arial" panose="020B0604020202020204" pitchFamily="34" charset="0"/>
                <a:cs typeface="Arial" panose="020B0604020202020204" pitchFamily="34" charset="0"/>
                <a:sym typeface="Helvetica Light"/>
              </a:rPr>
              <a:t>java.util.Arrays</a:t>
            </a:r>
            <a:r>
              <a:rPr lang="en-US" sz="3600" b="0" cap="none" spc="0" dirty="0">
                <a:solidFill>
                  <a:schemeClr val="accent1"/>
                </a:solidFill>
                <a:latin typeface="Arial" panose="020B0604020202020204" pitchFamily="34" charset="0"/>
                <a:cs typeface="Arial" panose="020B0604020202020204" pitchFamily="34" charset="0"/>
                <a:sym typeface="Helvetica Light"/>
              </a:rPr>
              <a:t> </a:t>
            </a:r>
            <a:r>
              <a:rPr lang="en-US" sz="3600" b="0" cap="none" spc="0" dirty="0">
                <a:solidFill>
                  <a:srgbClr val="5E5E5E"/>
                </a:solidFill>
                <a:latin typeface="Arial" panose="020B0604020202020204" pitchFamily="34" charset="0"/>
                <a:cs typeface="Arial" panose="020B0604020202020204" pitchFamily="34" charset="0"/>
                <a:sym typeface="Helvetica Light"/>
              </a:rPr>
              <a:t>-&gt; useful methods for array manipulation</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0" marR="0" lvl="0" indent="0" algn="l" defTabSz="821531" rtl="0" eaLnBrk="1" fontAlgn="auto" latinLnBrk="0" hangingPunct="0">
              <a:lnSpc>
                <a:spcPct val="100000"/>
              </a:lnSpc>
              <a:spcBef>
                <a:spcPts val="1500"/>
              </a:spcBef>
              <a:spcAft>
                <a:spcPts val="0"/>
              </a:spcAft>
              <a:buClr>
                <a:srgbClr val="DE411B"/>
              </a:buClr>
              <a:buSzPct val="75000"/>
              <a:buFontTx/>
              <a:buNone/>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Arrays</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12</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6535531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705834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characters sequence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internally backed by a char-array</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String </a:t>
            </a:r>
            <a:r>
              <a:rPr lang="en-US" sz="3600" b="0" cap="none" spc="0" dirty="0">
                <a:solidFill>
                  <a:srgbClr val="5E5E5E"/>
                </a:solidFill>
                <a:latin typeface="Arial" panose="020B0604020202020204" pitchFamily="34" charset="0"/>
                <a:cs typeface="Arial" panose="020B0604020202020204" pitchFamily="34" charset="0"/>
                <a:sym typeface="Helvetica Light"/>
              </a:rPr>
              <a:t>are</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a:t>
            </a:r>
            <a:r>
              <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immutable</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 this means that once initialized, we cannot change it’s value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StringBuilder and </a:t>
            </a:r>
            <a:r>
              <a:rPr kumimoji="0" lang="en-US" sz="3600" b="0" i="0" u="none" strike="noStrike" kern="0" cap="none" spc="0" normalizeH="0" baseline="0" noProof="0" dirty="0" err="1">
                <a:ln>
                  <a:noFill/>
                </a:ln>
                <a:solidFill>
                  <a:srgbClr val="5E5E5E"/>
                </a:solidFill>
                <a:effectLst/>
                <a:uLnTx/>
                <a:uFillTx/>
                <a:latin typeface="Arial" panose="020B0604020202020204" pitchFamily="34" charset="0"/>
                <a:cs typeface="Arial" panose="020B0604020202020204" pitchFamily="34" charset="0"/>
                <a:sym typeface="Helvetica Light"/>
              </a:rPr>
              <a:t>StringBuffer</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(synchronized) can be used </a:t>
            </a:r>
            <a:r>
              <a:rPr lang="en-US" sz="3600" b="0" cap="none" spc="0" dirty="0">
                <a:solidFill>
                  <a:srgbClr val="5E5E5E"/>
                </a:solidFill>
                <a:latin typeface="Arial" panose="020B0604020202020204" pitchFamily="34" charset="0"/>
                <a:cs typeface="Arial" panose="020B0604020202020204" pitchFamily="34" charset="0"/>
                <a:sym typeface="Helvetica Light"/>
              </a:rPr>
              <a:t>if we need mutable character sequences</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0" marR="0" lvl="0" indent="0" algn="l" defTabSz="821531" rtl="0" eaLnBrk="1" fontAlgn="auto" latinLnBrk="0" hangingPunct="0">
              <a:lnSpc>
                <a:spcPct val="100000"/>
              </a:lnSpc>
              <a:spcBef>
                <a:spcPts val="1500"/>
              </a:spcBef>
              <a:spcAft>
                <a:spcPts val="0"/>
              </a:spcAft>
              <a:buClr>
                <a:srgbClr val="DE411B"/>
              </a:buClr>
              <a:buSzPct val="75000"/>
              <a:buFontTx/>
              <a:buNone/>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Strings</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13</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3922480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0"/>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lang="en-US" dirty="0">
                <a:latin typeface="Arial" panose="020B0604020202020204"/>
              </a:rPr>
              <a:t>3</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Inheritance</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Code examples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section3_inheritance</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7881041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Object Oriented Programming Principles</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15</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
        <p:nvSpPr>
          <p:cNvPr id="7" name="What is simply dummy text of the printing and typesetting industry has been the industry's standard dummy text ever since the 1500s when an unknown printer took a galley of type and scrambled it to make a type specimen book it has. Also, people love to h">
            <a:extLst>
              <a:ext uri="{FF2B5EF4-FFF2-40B4-BE49-F238E27FC236}">
                <a16:creationId xmlns:a16="http://schemas.microsoft.com/office/drawing/2014/main" id="{87164149-17F4-4320-A0A7-18887E95E1E4}"/>
              </a:ext>
            </a:extLst>
          </p:cNvPr>
          <p:cNvSpPr txBox="1"/>
          <p:nvPr/>
        </p:nvSpPr>
        <p:spPr>
          <a:xfrm>
            <a:off x="1180309" y="3090288"/>
            <a:ext cx="21871077" cy="54425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1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Encapsulation</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 the state and functionalities of a class are hidden from others (private); access only via non-private methods </a:t>
            </a: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chemeClr val="accent1"/>
                </a:solidFill>
                <a:latin typeface="Arial" panose="020B0604020202020204" pitchFamily="34" charset="0"/>
                <a:cs typeface="Arial" panose="020B0604020202020204" pitchFamily="34" charset="0"/>
                <a:sym typeface="Helvetica Light"/>
              </a:rPr>
              <a:t>Abstraction</a:t>
            </a:r>
            <a:r>
              <a:rPr lang="en-US" sz="3600" b="0" cap="none" spc="0" dirty="0">
                <a:solidFill>
                  <a:srgbClr val="5E5E5E"/>
                </a:solidFill>
                <a:latin typeface="Arial" panose="020B0604020202020204" pitchFamily="34" charset="0"/>
                <a:cs typeface="Arial" panose="020B0604020202020204" pitchFamily="34" charset="0"/>
                <a:sym typeface="Helvetica Light"/>
              </a:rPr>
              <a:t> – hiding implementation details, only reveal operations that are relevant for other classes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chemeClr val="accent1"/>
                </a:solidFill>
                <a:latin typeface="Arial" panose="020B0604020202020204" pitchFamily="34" charset="0"/>
                <a:cs typeface="Arial" panose="020B0604020202020204" pitchFamily="34" charset="0"/>
                <a:sym typeface="Helvetica Light"/>
              </a:rPr>
              <a:t>Inheritance</a:t>
            </a:r>
            <a:r>
              <a:rPr lang="en-US" sz="3600" b="0" cap="none" spc="0" dirty="0">
                <a:solidFill>
                  <a:srgbClr val="5E5E5E"/>
                </a:solidFill>
                <a:latin typeface="Arial" panose="020B0604020202020204" pitchFamily="34" charset="0"/>
                <a:cs typeface="Arial" panose="020B0604020202020204" pitchFamily="34" charset="0"/>
                <a:sym typeface="Helvetica Light"/>
              </a:rPr>
              <a:t> – a class can extend another class and it inherits its state and functionality</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Polymorphism</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 ability of an object to take many forms (e.g.: if A extends B, then an instance of class A is an A, but also a B, and an Object)</a:t>
            </a: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20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sz="1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37450200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63812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Keyword: </a:t>
            </a:r>
            <a:r>
              <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extends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A child class inherits the functionality of the parent class, and can add new more </a:t>
            </a:r>
            <a:r>
              <a:rPr lang="en-US" sz="3600" b="0" i="1" cap="none" spc="0" dirty="0">
                <a:solidFill>
                  <a:srgbClr val="5E5E5E"/>
                </a:solidFill>
                <a:latin typeface="Arial" panose="020B0604020202020204" pitchFamily="34" charset="0"/>
                <a:cs typeface="Arial" panose="020B0604020202020204" pitchFamily="34" charset="0"/>
                <a:sym typeface="Helvetica Light"/>
              </a:rPr>
              <a:t>specialized</a:t>
            </a:r>
            <a:r>
              <a:rPr lang="en-US" sz="3600" b="0" cap="none" spc="0" dirty="0">
                <a:solidFill>
                  <a:srgbClr val="5E5E5E"/>
                </a:solidFill>
                <a:latin typeface="Arial" panose="020B0604020202020204" pitchFamily="34" charset="0"/>
                <a:cs typeface="Arial" panose="020B0604020202020204" pitchFamily="34" charset="0"/>
                <a:sym typeface="Helvetica Light"/>
              </a:rPr>
              <a:t> functionality or </a:t>
            </a:r>
            <a:r>
              <a:rPr lang="en-US" sz="3600" b="0" i="1" cap="none" spc="0" dirty="0">
                <a:solidFill>
                  <a:srgbClr val="5E5E5E"/>
                </a:solidFill>
                <a:latin typeface="Arial" panose="020B0604020202020204" pitchFamily="34" charset="0"/>
                <a:cs typeface="Arial" panose="020B0604020202020204" pitchFamily="34" charset="0"/>
                <a:sym typeface="Helvetica Light"/>
              </a:rPr>
              <a:t>override</a:t>
            </a:r>
            <a:r>
              <a:rPr lang="en-US" sz="3600" b="0" cap="none" spc="0" dirty="0">
                <a:solidFill>
                  <a:srgbClr val="5E5E5E"/>
                </a:solidFill>
                <a:latin typeface="Arial" panose="020B0604020202020204" pitchFamily="34" charset="0"/>
                <a:cs typeface="Arial" panose="020B0604020202020204" pitchFamily="34" charset="0"/>
                <a:sym typeface="Helvetica Light"/>
              </a:rPr>
              <a:t> its existing methods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All classes in Java extend by default the Object class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In Java, a class can ex</a:t>
            </a:r>
            <a:r>
              <a:rPr lang="en-US" sz="3600" b="0" cap="none" spc="0" dirty="0">
                <a:solidFill>
                  <a:srgbClr val="5E5E5E"/>
                </a:solidFill>
                <a:latin typeface="Arial" panose="020B0604020202020204" pitchFamily="34" charset="0"/>
                <a:cs typeface="Arial" panose="020B0604020202020204" pitchFamily="34" charset="0"/>
                <a:sym typeface="Helvetica Light"/>
              </a:rPr>
              <a:t>tend only one class.</a:t>
            </a:r>
            <a:endPar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endParaRPr>
          </a:p>
          <a:p>
            <a:pPr marL="0" marR="0" lvl="0" indent="0" algn="l" defTabSz="821531" rtl="0" eaLnBrk="1" fontAlgn="auto" latinLnBrk="0" hangingPunct="0">
              <a:lnSpc>
                <a:spcPct val="100000"/>
              </a:lnSpc>
              <a:spcBef>
                <a:spcPts val="1500"/>
              </a:spcBef>
              <a:spcAft>
                <a:spcPts val="0"/>
              </a:spcAft>
              <a:buClr>
                <a:srgbClr val="DE411B"/>
              </a:buClr>
              <a:buSzPct val="75000"/>
              <a:buFontTx/>
              <a:buNone/>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0" marR="0" lvl="0" indent="0" algn="l" defTabSz="821531" rtl="0" eaLnBrk="1" fontAlgn="auto" latinLnBrk="0" hangingPunct="0">
              <a:lnSpc>
                <a:spcPct val="100000"/>
              </a:lnSpc>
              <a:spcBef>
                <a:spcPts val="1500"/>
              </a:spcBef>
              <a:spcAft>
                <a:spcPts val="0"/>
              </a:spcAft>
              <a:buClr>
                <a:srgbClr val="DE411B"/>
              </a:buClr>
              <a:buSzPct val="75000"/>
              <a:buFontTx/>
              <a:buNone/>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Keyword </a:t>
            </a:r>
            <a:r>
              <a:rPr kumimoji="0" lang="en-US" sz="3600" b="0" i="1" u="none" strike="noStrike" kern="0" cap="none" spc="0" normalizeH="0" baseline="0" noProof="0" dirty="0">
                <a:ln>
                  <a:noFill/>
                </a:ln>
                <a:solidFill>
                  <a:srgbClr val="DE411A"/>
                </a:solidFill>
                <a:effectLst/>
                <a:uLnTx/>
                <a:uFillTx/>
                <a:latin typeface="Arial" panose="020B0604020202020204" pitchFamily="34" charset="0"/>
                <a:cs typeface="Arial" panose="020B0604020202020204" pitchFamily="34" charset="0"/>
                <a:sym typeface="Helvetica Light"/>
              </a:rPr>
              <a:t>super</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 parent class reference</a:t>
            </a:r>
          </a:p>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Numeric Lists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Classes inheritance</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16</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34079806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106670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Keyword: </a:t>
            </a:r>
            <a:r>
              <a:rPr lang="en-US" sz="3600" b="0" cap="none" spc="0" dirty="0">
                <a:solidFill>
                  <a:srgbClr val="DE411A"/>
                </a:solidFill>
                <a:latin typeface="Arial" panose="020B0604020202020204" pitchFamily="34" charset="0"/>
                <a:cs typeface="Arial" panose="020B0604020202020204" pitchFamily="34" charset="0"/>
                <a:sym typeface="Helvetica Light"/>
              </a:rPr>
              <a:t>interface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can only contain method signatures and constant fields (public static final -  constants; must be initialized)</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since Java 8 - we can provide default implementation for methods (keyword: </a:t>
            </a:r>
            <a:r>
              <a:rPr lang="en-US" sz="3600" b="0" cap="none" spc="0" dirty="0">
                <a:solidFill>
                  <a:srgbClr val="FF0000"/>
                </a:solidFill>
                <a:latin typeface="Arial" panose="020B0604020202020204" pitchFamily="34" charset="0"/>
                <a:cs typeface="Arial" panose="020B0604020202020204" pitchFamily="34" charset="0"/>
                <a:sym typeface="Helvetica Light"/>
              </a:rPr>
              <a:t>default</a:t>
            </a:r>
            <a:r>
              <a:rPr lang="en-US" sz="3600" b="0" cap="none" spc="0" dirty="0">
                <a:solidFill>
                  <a:srgbClr val="5E5E5E"/>
                </a:solidFill>
                <a:latin typeface="Arial" panose="020B0604020202020204" pitchFamily="34" charset="0"/>
                <a:cs typeface="Arial" panose="020B0604020202020204" pitchFamily="34" charset="0"/>
                <a:sym typeface="Helvetica Light"/>
              </a:rPr>
              <a: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methods and fields are all public (even if the public keyword is missing)</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access modifiers: public or default package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since Java 9 – private methods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before using an interface, we need a class to implement it (an interface cannot be instantiated!) - keyword </a:t>
            </a:r>
            <a:r>
              <a:rPr lang="en-US" sz="3600" b="0" cap="none" spc="0" dirty="0">
                <a:solidFill>
                  <a:srgbClr val="FF0000"/>
                </a:solidFill>
                <a:latin typeface="Arial" panose="020B0604020202020204" pitchFamily="34" charset="0"/>
                <a:cs typeface="Arial" panose="020B0604020202020204" pitchFamily="34" charset="0"/>
                <a:sym typeface="Helvetica Light"/>
              </a:rPr>
              <a:t>implements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a class can implement multiple interfaces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a class that implements an interface must implement all its methods (except default ones)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interfaces can have static methods; they need to be implemented</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an interface can inherit other interfaces (keyword extends)</a:t>
            </a:r>
          </a:p>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Numeric Lists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Interfaces</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17</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8367319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43268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Keyword: </a:t>
            </a:r>
            <a:r>
              <a:rPr kumimoji="0" lang="en-US" sz="3600" b="0" i="0" u="none" strike="noStrike" kern="0" cap="none" spc="0" normalizeH="0" baseline="0" noProof="0" dirty="0">
                <a:ln>
                  <a:noFill/>
                </a:ln>
                <a:solidFill>
                  <a:srgbClr val="DE411A"/>
                </a:solidFill>
                <a:effectLst/>
                <a:uLnTx/>
                <a:uFillTx/>
                <a:latin typeface="Arial" panose="020B0604020202020204" pitchFamily="34" charset="0"/>
                <a:cs typeface="Arial" panose="020B0604020202020204" pitchFamily="34" charset="0"/>
                <a:sym typeface="Helvetica Light"/>
              </a:rPr>
              <a:t>abstract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 </a:t>
            </a:r>
            <a:r>
              <a:rPr lang="en-US" sz="3600" b="0" cap="none" spc="0" dirty="0">
                <a:solidFill>
                  <a:srgbClr val="5E5E5E"/>
                </a:solidFill>
                <a:latin typeface="Arial" panose="020B0604020202020204" pitchFamily="34" charset="0"/>
                <a:cs typeface="Arial" panose="020B0604020202020204" pitchFamily="34" charset="0"/>
              </a:rPr>
              <a:t>class that can contain 'abstract' methods (without implementation)</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rPr>
              <a:t>can contain non-constant fields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rPr>
              <a:t>can use different access modifiers (not everything is public by default, like with interfaces)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rPr>
              <a:t>can have constructors but can't be instantiated!</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Abstract classes</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18</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38023915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62346"/>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rPr>
              <a:t>4</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Composition &amp; Aggregation</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Code examples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section4_composition_aggregation</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39819497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716000"/>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lang="en-US" dirty="0">
                <a:latin typeface="Arial" panose="020B0604020202020204"/>
              </a:rPr>
              <a:t>I</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Java fundamentals</a:t>
            </a: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FFFFFF"/>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2</a:t>
            </a:fld>
            <a:endParaRPr kumimoji="0" sz="1600" b="1" i="0" u="none" strike="noStrike" kern="0" cap="none" spc="0" normalizeH="0" baseline="0" noProof="0" dirty="0">
              <a:ln>
                <a:noFill/>
              </a:ln>
              <a:solidFill>
                <a:srgbClr val="FFFFFF"/>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17267802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27725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represents a </a:t>
            </a:r>
            <a:r>
              <a:rPr kumimoji="0" lang="en-US" sz="3600" b="0" i="0" u="none" strike="noStrike" kern="0" cap="none" spc="0" normalizeH="0" baseline="0" noProof="0" dirty="0">
                <a:ln>
                  <a:noFill/>
                </a:ln>
                <a:solidFill>
                  <a:srgbClr val="FF0000"/>
                </a:solidFill>
                <a:effectLst/>
                <a:uLnTx/>
                <a:uFillTx/>
                <a:latin typeface="Arial" panose="020B0604020202020204" pitchFamily="34" charset="0"/>
                <a:cs typeface="Arial" panose="020B0604020202020204" pitchFamily="34" charset="0"/>
                <a:sym typeface="Helvetica Light"/>
              </a:rPr>
              <a:t>Has-A</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relationship.</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It is a unidirectional association, e.g.: a department can have students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both entries can survive individually which means ending one entity will not affect the other entity</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Aggregation</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20</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3967452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46269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It represents </a:t>
            </a:r>
            <a:r>
              <a:rPr kumimoji="0" lang="en-US" sz="3600" b="0" i="0" u="none" strike="noStrike" kern="0" cap="none" spc="0" normalizeH="0" baseline="0" noProof="0" dirty="0">
                <a:ln>
                  <a:noFill/>
                </a:ln>
                <a:solidFill>
                  <a:srgbClr val="FF0000"/>
                </a:solidFill>
                <a:effectLst/>
                <a:uLnTx/>
                <a:uFillTx/>
                <a:latin typeface="Arial" panose="020B0604020202020204" pitchFamily="34" charset="0"/>
                <a:cs typeface="Arial" panose="020B0604020202020204" pitchFamily="34" charset="0"/>
                <a:sym typeface="Helvetica Light"/>
              </a:rPr>
              <a:t>part-of</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relationship.</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In composition, both the entities are dependent on each other.</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the contained class cannot exist independently of the container. If the container is destroyed, the child is also destroyed (e.g.: a Book has Chapters, when a Book is destroyed, there is no need for its Chapters to exist anymore)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Composition</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21</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10225760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187037"/>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lang="en-US" dirty="0">
                <a:latin typeface="Arial" panose="020B0604020202020204"/>
              </a:rPr>
              <a:t>5</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898227"/>
            <a:ext cx="14244132" cy="24540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Comparable and Comparator</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lang="en-US" sz="1700" b="0" cap="none" spc="0" dirty="0">
              <a:solidFill>
                <a:srgbClr val="5E5E5E"/>
              </a:solidFill>
              <a:latin typeface="Arial" panose="020B0604020202020204" pitchFamily="34" charset="0"/>
              <a:cs typeface="Arial" panose="020B0604020202020204" pitchFamily="34" charset="0"/>
              <a:sym typeface="Helvetica Light"/>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Code examples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section5_comparing</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1660532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87203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A </a:t>
            </a:r>
            <a:r>
              <a:rPr kumimoji="0" lang="en-US" sz="3600" b="0" i="1"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comparable</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object can compare itself with another object.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The class itself must implement the </a:t>
            </a:r>
            <a:r>
              <a:rPr kumimoji="0" lang="en-US" sz="3600" b="0" i="1"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java.lang.Comparable</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interface. This interface imposes a total ordering on the objects of each class that implements it. This ordering is referred to as the class's natural ordering, and the class's compareTo method is referred to as its natural comparison method.</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kumimoji="0" lang="en-US" sz="3600" b="0" i="1"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public int compareTo(Object obj)</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It is used to compare the current object with the specified object. It returns: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positive integer, if the current object is greater than the specified object.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negative integer, if the current object is less than the specified object.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zero, if the current object is equal to the specified object.</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Comparable</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23</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32581333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66736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Unlike Comparable,  a </a:t>
            </a:r>
            <a:r>
              <a:rPr kumimoji="0" lang="en-US" sz="3600" b="0" i="1"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Comparator</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is external to the element type we are comparing.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It’s a separate class. We create multiple separate classes (that implement </a:t>
            </a:r>
            <a:r>
              <a:rPr kumimoji="0" lang="en-US" sz="3600" b="0" i="1" u="none" strike="noStrike" kern="0" cap="none" spc="0" normalizeH="0" baseline="0" noProof="0" dirty="0" err="1">
                <a:ln>
                  <a:noFill/>
                </a:ln>
                <a:solidFill>
                  <a:schemeClr val="accent1"/>
                </a:solidFill>
                <a:effectLst/>
                <a:uLnTx/>
                <a:uFillTx/>
                <a:latin typeface="Arial" panose="020B0604020202020204" pitchFamily="34" charset="0"/>
                <a:cs typeface="Arial" panose="020B0604020202020204" pitchFamily="34" charset="0"/>
                <a:sym typeface="Helvetica Light"/>
              </a:rPr>
              <a:t>java.uti</a:t>
            </a:r>
            <a:r>
              <a:rPr lang="en-US" sz="3600" b="0" i="1" cap="none" spc="0" dirty="0">
                <a:solidFill>
                  <a:schemeClr val="accent1"/>
                </a:solidFill>
                <a:latin typeface="Arial" panose="020B0604020202020204" pitchFamily="34" charset="0"/>
                <a:cs typeface="Arial" panose="020B0604020202020204" pitchFamily="34" charset="0"/>
                <a:sym typeface="Helvetica Light"/>
              </a:rPr>
              <a:t>l.</a:t>
            </a:r>
            <a:r>
              <a:rPr kumimoji="0" lang="en-US" sz="3600" b="0" i="1"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Comparator</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to compare by different members.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To compare objects using a comparator, we need to:</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Create a class that implements </a:t>
            </a:r>
            <a:r>
              <a:rPr kumimoji="0" lang="en-US" sz="3600" b="0" i="1"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Comparator</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(and the </a:t>
            </a:r>
            <a:r>
              <a:rPr kumimoji="0" lang="en-US" sz="3600" b="0" i="1"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compare() </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method that does the work previously done by compareTo()).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The compare() method in Java compares two class specific objects (x, y) given as parameters. It returns 0 (if x == y), 1 (if x &gt; y) or -1 (if x &lt; y)</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Comparator</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24</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17620489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62346"/>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lang="en-US" dirty="0">
                <a:latin typeface="Arial" panose="020B0604020202020204"/>
              </a:rPr>
              <a:t>6</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Generics</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Code examples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section6_generics</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36119530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4242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Java Generic methods and generic classes enable programmers to specify, with a single method declaration, a set of related methods, or with a single class declaration, a set of related types, respectively.</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Using Java Generic concept, we might write a generic method for sorting an array of objects, then invoke the generic method with Integer arrays, Double arrays, String arrays and so on, to sort the array elements.</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Generics</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26</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29557707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96590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You can write a single generic method declaration that can be called with arguments of different types.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Based on the types of the arguments passed to the generic method, the compiler handles each method call appropriately.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All generic method declarations have a type parameter section delimited by angle brackets (&lt; and &gt;) that precedes the method's return type ( &lt; E &gt;).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 </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Each type parameter section contains one or more type parameters separated by commas.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 type parameter, also known as a type variable, is an identifier that specifies a generic type name.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The type parameters can be used to declare the return type and act as placeholders for the types of the arguments passed to the generic method, which are known as actual type arguments.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 generic method's body is declared like that of any other method.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T</a:t>
            </a:r>
            <a:r>
              <a:rPr kumimoji="0" lang="en-US" sz="3600" b="0" i="0" u="none" strike="noStrike" kern="0" cap="none" spc="0" normalizeH="0" baseline="0" noProof="0" dirty="0" err="1">
                <a:ln>
                  <a:noFill/>
                </a:ln>
                <a:solidFill>
                  <a:srgbClr val="5E5E5E"/>
                </a:solidFill>
                <a:effectLst/>
                <a:uLnTx/>
                <a:uFillTx/>
                <a:latin typeface="Arial" panose="020B0604020202020204" pitchFamily="34" charset="0"/>
                <a:cs typeface="Arial" panose="020B0604020202020204" pitchFamily="34" charset="0"/>
                <a:sym typeface="Helvetica Light"/>
              </a:rPr>
              <a:t>ype</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parameters can represent only reference types, not primitive types.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Generic methods</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27</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23550746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51809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There may be times when you'll want to restrict the kinds of types that are allowed to be passed to a type parameter. For example, a method that operates on numbers might only want to accept instances of Number or its subclasses. This is what bounded type parameters are for.</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To declare a bounded type parameter, list the type parameter's name, followed by the </a:t>
            </a:r>
            <a:r>
              <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extends</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keyword, followed by its upper bound.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Bounded types </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28</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468491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46269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used to refer to an unknown type.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Object is the supertype of all Java classes, but, a collection of Object is not the supertype of any collection. (e.g.: List&lt;Object&gt; is not the supertype of List&lt;String&gt; =&gt;  assigning a variable of type List&lt;Object&gt; to a variable of type List&lt;String&gt; will cause a compiler error)</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Wildcards can be used with both upper bounding (extends) and lower bounding(super)</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Wildcards</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29</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25381250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733202" y="3422179"/>
            <a:ext cx="16226069" cy="90511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kumimoji="0" lang="en-US" sz="2800" i="0" u="none" strike="noStrike" kern="0" cap="none" spc="0" normalizeH="0" baseline="0" noProof="0" dirty="0">
                <a:ln>
                  <a:noFill/>
                </a:ln>
                <a:solidFill>
                  <a:schemeClr val="tx1"/>
                </a:solidFill>
                <a:effectLst/>
                <a:uLnTx/>
                <a:uFillTx/>
                <a:latin typeface="Arial" panose="020B0604020202020204" pitchFamily="34" charset="0"/>
                <a:cs typeface="Arial" panose="020B0604020202020204" pitchFamily="34" charset="0"/>
                <a:sym typeface="Helvetica Light"/>
              </a:rPr>
              <a:t>JDK 1.15</a:t>
            </a:r>
          </a:p>
          <a:p>
            <a:pPr marL="230909" lvl="1" indent="-230909" defTabSz="821531">
              <a:lnSpc>
                <a:spcPct val="100000"/>
              </a:lnSpc>
              <a:spcBef>
                <a:spcPts val="1500"/>
              </a:spcBef>
              <a:buClr>
                <a:srgbClr val="DE411B"/>
              </a:buClr>
              <a:buSzPct val="75000"/>
              <a:buFontTx/>
              <a:buChar char="‣"/>
              <a:defRPr sz="2000" b="0" cap="none" spc="0">
                <a:solidFill>
                  <a:srgbClr val="5E5E5E"/>
                </a:solidFill>
                <a:latin typeface="Helvetica Light"/>
                <a:ea typeface="Helvetica Light"/>
                <a:cs typeface="Helvetica Light"/>
                <a:sym typeface="Helvetica Light"/>
              </a:defRPr>
            </a:pPr>
            <a:r>
              <a:rPr lang="en-US" sz="2400" dirty="0"/>
              <a:t>Download from </a:t>
            </a:r>
            <a:r>
              <a:rPr lang="en-US" sz="2400" dirty="0">
                <a:solidFill>
                  <a:schemeClr val="accent1"/>
                </a:solidFill>
              </a:rPr>
              <a:t>https://jdk.java.net/15/</a:t>
            </a:r>
            <a:endParaRPr lang="en-US" sz="2800" cap="none" spc="0" dirty="0">
              <a:solidFill>
                <a:schemeClr val="accent1"/>
              </a:solidFill>
              <a:latin typeface="Arial" panose="020B0604020202020204" pitchFamily="34" charset="0"/>
              <a:cs typeface="Arial" panose="020B0604020202020204" pitchFamily="34" charset="0"/>
              <a:sym typeface="Helvetica Light"/>
            </a:endParaRPr>
          </a:p>
          <a:p>
            <a:pPr marL="230909" lvl="1" indent="-230909" defTabSz="821531">
              <a:lnSpc>
                <a:spcPct val="100000"/>
              </a:lnSpc>
              <a:spcBef>
                <a:spcPts val="1500"/>
              </a:spcBef>
              <a:buClr>
                <a:srgbClr val="DE411B"/>
              </a:buClr>
              <a:buSzPct val="75000"/>
              <a:buFontTx/>
              <a:buChar char="‣"/>
              <a:defRPr sz="2000" b="0" cap="none" spc="0">
                <a:solidFill>
                  <a:srgbClr val="5E5E5E"/>
                </a:solidFill>
                <a:latin typeface="Helvetica Light"/>
                <a:ea typeface="Helvetica Light"/>
                <a:cs typeface="Helvetica Light"/>
                <a:sym typeface="Helvetica Light"/>
              </a:defRPr>
            </a:pPr>
            <a:r>
              <a:rPr lang="en-US" sz="2400" dirty="0"/>
              <a:t> Extract zip file into a folder (e.g.: C:\Program Files\Java\jdk-15.0.2) </a:t>
            </a:r>
          </a:p>
          <a:p>
            <a:pPr marL="230909" lvl="1" indent="-230909" defTabSz="821531">
              <a:lnSpc>
                <a:spcPct val="100000"/>
              </a:lnSpc>
              <a:spcBef>
                <a:spcPts val="1500"/>
              </a:spcBef>
              <a:buClr>
                <a:srgbClr val="DE411B"/>
              </a:buClr>
              <a:buSzPct val="75000"/>
              <a:buFontTx/>
              <a:buChar char="‣"/>
              <a:defRPr sz="2000" b="0" cap="none" spc="0">
                <a:solidFill>
                  <a:srgbClr val="5E5E5E"/>
                </a:solidFill>
                <a:latin typeface="Helvetica Light"/>
                <a:ea typeface="Helvetica Light"/>
                <a:cs typeface="Helvetica Light"/>
                <a:sym typeface="Helvetica Light"/>
              </a:defRPr>
            </a:pPr>
            <a:r>
              <a:rPr lang="en-US" sz="2400" dirty="0"/>
              <a:t>Add the location of the bin folder of the JDK installation to the PATH variable in System Variables </a:t>
            </a:r>
          </a:p>
          <a:p>
            <a:pPr marL="230909" lvl="1" indent="-230909" defTabSz="821531">
              <a:lnSpc>
                <a:spcPct val="100000"/>
              </a:lnSpc>
              <a:spcBef>
                <a:spcPts val="1500"/>
              </a:spcBef>
              <a:buClr>
                <a:srgbClr val="DE411B"/>
              </a:buClr>
              <a:buSzPct val="75000"/>
              <a:buFontTx/>
              <a:buChar char="‣"/>
              <a:defRPr sz="2000" b="0" cap="none" spc="0">
                <a:solidFill>
                  <a:srgbClr val="5E5E5E"/>
                </a:solidFill>
                <a:latin typeface="Helvetica Light"/>
                <a:ea typeface="Helvetica Light"/>
                <a:cs typeface="Helvetica Light"/>
                <a:sym typeface="Helvetica Light"/>
              </a:defRPr>
            </a:pPr>
            <a:r>
              <a:rPr lang="en-US" sz="2400" dirty="0"/>
              <a:t>Set JAVA_HOME: Under System Variables, click New -&gt; Enter the variable name as JAVA_HOME -&gt; Enter the variable value as the installation path of the JDK (e.g., C:\Program Files\Java\jdk-15.0.2) </a:t>
            </a:r>
          </a:p>
          <a:p>
            <a:pPr marL="230909" lvl="1" indent="-230909" defTabSz="821531">
              <a:lnSpc>
                <a:spcPct val="100000"/>
              </a:lnSpc>
              <a:spcBef>
                <a:spcPts val="1500"/>
              </a:spcBef>
              <a:buClr>
                <a:srgbClr val="DE411B"/>
              </a:buClr>
              <a:buSzPct val="75000"/>
              <a:buFontTx/>
              <a:buChar char="‣"/>
              <a:defRPr sz="2000" b="0" cap="none" spc="0">
                <a:solidFill>
                  <a:srgbClr val="5E5E5E"/>
                </a:solidFill>
                <a:latin typeface="Helvetica Light"/>
                <a:ea typeface="Helvetica Light"/>
                <a:cs typeface="Helvetica Light"/>
                <a:sym typeface="Helvetica Light"/>
              </a:defRPr>
            </a:pPr>
            <a:r>
              <a:rPr lang="en-US" sz="2400" dirty="0"/>
              <a:t> To test installation -&gt; Open the Command Prompt and type java –version</a:t>
            </a:r>
            <a:endParaRPr lang="en-US" sz="2800" b="0" cap="none" spc="0" dirty="0">
              <a:solidFill>
                <a:srgbClr val="5E5E5E"/>
              </a:solidFill>
              <a:latin typeface="Arial" panose="020B0604020202020204" pitchFamily="34" charset="0"/>
              <a:cs typeface="Arial" panose="020B0604020202020204" pitchFamily="34" charset="0"/>
              <a:sym typeface="Helvetica Light"/>
            </a:endParaRPr>
          </a:p>
          <a:p>
            <a:pPr marL="230909" lvl="1" indent="-230909" defTabSz="821531">
              <a:lnSpc>
                <a:spcPct val="100000"/>
              </a:lnSpc>
              <a:spcBef>
                <a:spcPts val="1500"/>
              </a:spcBef>
              <a:buClr>
                <a:srgbClr val="DE411B"/>
              </a:buClr>
              <a:buSzPct val="75000"/>
              <a:buFontTx/>
              <a:buChar char="‣"/>
              <a:defRPr sz="2000" b="0" cap="none" spc="0">
                <a:solidFill>
                  <a:srgbClr val="5E5E5E"/>
                </a:solidFill>
                <a:latin typeface="Helvetica Light"/>
                <a:ea typeface="Helvetica Light"/>
                <a:cs typeface="Helvetica Light"/>
                <a:sym typeface="Helvetica Light"/>
              </a:defRPr>
            </a:pPr>
            <a:endParaRPr lang="en-US" sz="2800" b="0" cap="none" spc="0" dirty="0">
              <a:solidFill>
                <a:srgbClr val="5E5E5E"/>
              </a:solidFill>
              <a:latin typeface="Arial" panose="020B0604020202020204" pitchFamily="34" charset="0"/>
              <a:cs typeface="Arial" panose="020B0604020202020204" pitchFamily="34" charset="0"/>
              <a:sym typeface="Helvetica Light"/>
            </a:endParaRPr>
          </a:p>
          <a:p>
            <a:pPr marL="230909" lvl="1" indent="-230909" defTabSz="821531">
              <a:lnSpc>
                <a:spcPct val="100000"/>
              </a:lnSpc>
              <a:spcBef>
                <a:spcPts val="1500"/>
              </a:spcBef>
              <a:buClr>
                <a:srgbClr val="DE411B"/>
              </a:buClr>
              <a:buSzPct val="75000"/>
              <a:buFontTx/>
              <a:buChar char="‣"/>
              <a:defRPr sz="2000" b="0" cap="none" spc="0">
                <a:solidFill>
                  <a:srgbClr val="5E5E5E"/>
                </a:solidFill>
                <a:latin typeface="Helvetica Light"/>
                <a:ea typeface="Helvetica Light"/>
                <a:cs typeface="Helvetica Light"/>
                <a:sym typeface="Helvetica Light"/>
              </a:defRPr>
            </a:pPr>
            <a:endParaRPr kumimoji="0" lang="en-US" sz="28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kumimoji="0" lang="en-US" sz="2800" b="0" i="0" u="none" strike="noStrike" kern="0" cap="none" spc="0" normalizeH="0" baseline="0" noProof="0" dirty="0" err="1">
                <a:ln>
                  <a:noFill/>
                </a:ln>
                <a:solidFill>
                  <a:schemeClr val="tx2"/>
                </a:solidFill>
                <a:effectLst/>
                <a:uLnTx/>
                <a:uFillTx/>
                <a:latin typeface="Arial" panose="020B0604020202020204" pitchFamily="34" charset="0"/>
                <a:cs typeface="Arial" panose="020B0604020202020204" pitchFamily="34" charset="0"/>
                <a:sym typeface="Helvetica Light"/>
              </a:rPr>
              <a:t>Intelli</a:t>
            </a:r>
            <a:r>
              <a:rPr lang="en-US" sz="2800" b="0" cap="none" spc="0" dirty="0">
                <a:solidFill>
                  <a:schemeClr val="tx2"/>
                </a:solidFill>
                <a:latin typeface="Arial" panose="020B0604020202020204" pitchFamily="34" charset="0"/>
                <a:cs typeface="Arial" panose="020B0604020202020204" pitchFamily="34" charset="0"/>
                <a:sym typeface="Helvetica Light"/>
              </a:rPr>
              <a:t>j IDEA Ultimate </a:t>
            </a:r>
            <a:endParaRPr kumimoji="0" lang="en-US" sz="2800" b="0" i="0" u="none" strike="noStrike" kern="0" cap="none" spc="0" normalizeH="0" baseline="0" noProof="0" dirty="0">
              <a:ln>
                <a:noFill/>
              </a:ln>
              <a:solidFill>
                <a:schemeClr val="tx2"/>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2400" b="0" cap="none" spc="0" dirty="0">
                <a:solidFill>
                  <a:schemeClr val="accent1"/>
                </a:solidFill>
                <a:latin typeface="Helvetica Light"/>
                <a:sym typeface="Helvetica Light"/>
              </a:rPr>
              <a:t>https://www.jetbrains.com/community/education/#students </a:t>
            </a:r>
            <a:r>
              <a:rPr lang="en-US" sz="2400" b="0" cap="none" spc="0" dirty="0">
                <a:solidFill>
                  <a:srgbClr val="5E5E5E"/>
                </a:solidFill>
                <a:latin typeface="Helvetica Light"/>
                <a:sym typeface="Helvetica Light"/>
              </a:rPr>
              <a:t>– free license for students using the university email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2400" b="0" cap="none" spc="0" dirty="0">
              <a:solidFill>
                <a:srgbClr val="5E5E5E"/>
              </a:solidFill>
              <a:latin typeface="Helvetica Light"/>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lang="en-US" sz="2400" b="0" cap="none" spc="0" dirty="0" err="1">
                <a:solidFill>
                  <a:schemeClr val="tx2"/>
                </a:solidFill>
                <a:latin typeface="Arial" panose="020B0604020202020204" pitchFamily="34" charset="0"/>
                <a:cs typeface="Arial" panose="020B0604020202020204" pitchFamily="34" charset="0"/>
                <a:sym typeface="Helvetica Light"/>
              </a:rPr>
              <a:t>Github</a:t>
            </a:r>
            <a:r>
              <a:rPr lang="en-US" sz="2400" b="0" cap="none" spc="0" dirty="0">
                <a:solidFill>
                  <a:schemeClr val="tx2"/>
                </a:solidFill>
                <a:latin typeface="Arial" panose="020B0604020202020204" pitchFamily="34" charset="0"/>
                <a:cs typeface="Arial" panose="020B0604020202020204" pitchFamily="34" charset="0"/>
                <a:sym typeface="Helvetica Light"/>
              </a:rPr>
              <a:t> repo : https://github.com/diana-stoica-ub/java-fundamentals</a:t>
            </a:r>
            <a:endParaRPr lang="en-US" sz="2400" b="0" cap="none" spc="0" dirty="0">
              <a:solidFill>
                <a:srgbClr val="5E5E5E"/>
              </a:solidFill>
              <a:latin typeface="Helvetica Light"/>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20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1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Numeric Lists</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chemeClr val="tx2"/>
                </a:solidFill>
                <a:effectLst/>
                <a:uLnTx/>
                <a:uFillTx/>
                <a:latin typeface="Arial" panose="020B0604020202020204"/>
                <a:ea typeface="+mn-ea"/>
                <a:cs typeface="+mn-cs"/>
                <a:sym typeface="Helvetica"/>
              </a:rPr>
              <a:t>Prerequisites</a:t>
            </a:r>
            <a:endParaRPr kumimoji="0" sz="5000" b="1" i="0" u="none" strike="noStrike" kern="0" cap="none" spc="-150" normalizeH="0" baseline="0" noProof="0" dirty="0">
              <a:ln>
                <a:noFill/>
              </a:ln>
              <a:solidFill>
                <a:schemeClr val="tx2"/>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3</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8854875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201091" y="3090288"/>
            <a:ext cx="20382519" cy="104054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It A generic class declaration looks like a non-generic class declaration, except that the class name is followed by a type parameter section.</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As with generic methods, the type parameter section of a generic class can have one or more type parameters separated by commas.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These classes are known as parameterized classes or parameterized types because they accept one or more parameters.</a:t>
            </a: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Resources: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hlinkClick r:id="rId3"/>
              </a:rPr>
              <a:t>https://docs.oracle.com/javase/tutorial/java/generics/index.html</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hlinkClick r:id="rId4"/>
              </a:rPr>
              <a:t>https://www.baeldung.com/java-generics</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hlinkClick r:id="rId5"/>
              </a:rPr>
              <a:t>https://www.baeldung.com/java-generics-vs-extends-object</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Generic classes</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30</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15692300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187037"/>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lang="en-US" dirty="0">
                <a:latin typeface="Arial" panose="020B0604020202020204"/>
              </a:rPr>
              <a:t>7</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Collections</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Code examples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section7_collections</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8169812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346564" y="2903252"/>
            <a:ext cx="20382519" cy="124213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a:t>
            </a: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package: </a:t>
            </a:r>
            <a:r>
              <a:rPr kumimoji="0" lang="en-US" sz="3200" b="0" i="1"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java.util</a:t>
            </a: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lang="en-US" sz="3200" b="0" cap="none" spc="0" dirty="0">
              <a:solidFill>
                <a:srgbClr val="5E5E5E"/>
              </a:solidFill>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lang="en-US" sz="3200" b="0" cap="none" spc="0" dirty="0">
                <a:solidFill>
                  <a:srgbClr val="5E5E5E"/>
                </a:solidFill>
                <a:latin typeface="Arial" panose="020B0604020202020204" pitchFamily="34" charset="0"/>
                <a:cs typeface="Arial" panose="020B0604020202020204" pitchFamily="34" charset="0"/>
                <a:sym typeface="Helvetica Light"/>
              </a:rPr>
              <a:t>The collections framework contains: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Interfaces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rgbClr val="5E5E5E"/>
                </a:solidFill>
                <a:latin typeface="Arial" panose="020B0604020202020204" pitchFamily="34" charset="0"/>
                <a:cs typeface="Arial" panose="020B0604020202020204" pitchFamily="34" charset="0"/>
                <a:sym typeface="Helvetica Light"/>
              </a:rPr>
              <a:t>Implementations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Algorithms </a:t>
            </a: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lang="en-US" sz="3200" b="0" cap="none" spc="0" dirty="0">
              <a:solidFill>
                <a:srgbClr val="5E5E5E"/>
              </a:solidFill>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lang="en-US" sz="3200" b="0" cap="none" spc="0" dirty="0">
                <a:solidFill>
                  <a:srgbClr val="5E5E5E"/>
                </a:solidFill>
                <a:latin typeface="Arial" panose="020B0604020202020204" pitchFamily="34" charset="0"/>
                <a:cs typeface="Arial" panose="020B0604020202020204" pitchFamily="34" charset="0"/>
                <a:sym typeface="Helvetica Light"/>
              </a:rPr>
              <a:t>Collections offer implementations for:</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List (list of elements)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rgbClr val="5E5E5E"/>
                </a:solidFill>
                <a:latin typeface="Arial" panose="020B0604020202020204" pitchFamily="34" charset="0"/>
                <a:cs typeface="Arial" panose="020B0604020202020204" pitchFamily="34" charset="0"/>
                <a:sym typeface="Helvetica Light"/>
              </a:rPr>
              <a:t>Map (key-value pairs)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Set (unique elements)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2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2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Collection</a:t>
            </a: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interface – implemented by most of the collections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chemeClr val="accent1"/>
                </a:solidFill>
                <a:latin typeface="Arial" panose="020B0604020202020204" pitchFamily="34" charset="0"/>
                <a:cs typeface="Arial" panose="020B0604020202020204" pitchFamily="34" charset="0"/>
                <a:sym typeface="Helvetica Light"/>
              </a:rPr>
              <a:t>Collections</a:t>
            </a:r>
            <a:r>
              <a:rPr lang="en-US" sz="3200" b="0" cap="none" spc="0" dirty="0">
                <a:solidFill>
                  <a:srgbClr val="5E5E5E"/>
                </a:solidFill>
                <a:latin typeface="Arial" panose="020B0604020202020204" pitchFamily="34" charset="0"/>
                <a:cs typeface="Arial" panose="020B0604020202020204" pitchFamily="34" charset="0"/>
                <a:sym typeface="Helvetica Light"/>
              </a:rPr>
              <a:t> class – static methods useful for working with collections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Collections Framework</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32</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2141651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65043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We can iterate over a collection:</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Using a for-each loop</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Using an Iterator:</a:t>
            </a: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a:t>
            </a:r>
            <a:r>
              <a:rPr kumimoji="0" lang="en-US" sz="3600" b="0" i="1"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.iterator() </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method to obtain it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-&gt; </a:t>
            </a:r>
            <a:r>
              <a:rPr lang="en-US" sz="3600" b="0" cap="none" spc="0" dirty="0">
                <a:solidFill>
                  <a:schemeClr val="accent1"/>
                </a:solidFill>
                <a:latin typeface="Arial" panose="020B0604020202020204" pitchFamily="34" charset="0"/>
                <a:cs typeface="Arial" panose="020B0604020202020204" pitchFamily="34" charset="0"/>
                <a:sym typeface="Helvetica Light"/>
              </a:rPr>
              <a:t>Iterator</a:t>
            </a:r>
            <a:r>
              <a:rPr lang="en-US" sz="3600" b="0" cap="none" spc="0" dirty="0">
                <a:solidFill>
                  <a:srgbClr val="5E5E5E"/>
                </a:solidFill>
                <a:latin typeface="Arial" panose="020B0604020202020204" pitchFamily="34" charset="0"/>
                <a:cs typeface="Arial" panose="020B0604020202020204" pitchFamily="34" charset="0"/>
                <a:sym typeface="Helvetica Light"/>
              </a:rPr>
              <a:t> interface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using an </a:t>
            </a:r>
            <a:r>
              <a:rPr lang="en-US" sz="3600" b="0" cap="none" spc="0" dirty="0">
                <a:solidFill>
                  <a:srgbClr val="5E5E5E"/>
                </a:solidFill>
                <a:latin typeface="Arial" panose="020B0604020202020204" pitchFamily="34" charset="0"/>
                <a:cs typeface="Arial" panose="020B0604020202020204" pitchFamily="34" charset="0"/>
                <a:sym typeface="Helvetica Light"/>
              </a:rPr>
              <a:t>Iterator, we can delete elements at the same time (not possible with for-each loop)</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Iteration</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33</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31965414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50116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data structure: array, dynamic list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err="1">
                <a:solidFill>
                  <a:schemeClr val="accent1"/>
                </a:solidFill>
                <a:latin typeface="Arial" panose="020B0604020202020204" pitchFamily="34" charset="0"/>
                <a:cs typeface="Arial" panose="020B0604020202020204" pitchFamily="34" charset="0"/>
                <a:sym typeface="Helvetica Light"/>
              </a:rPr>
              <a:t>ListIterator</a:t>
            </a:r>
            <a:r>
              <a:rPr lang="en-US" sz="3600" b="0" cap="none" spc="0" dirty="0">
                <a:solidFill>
                  <a:srgbClr val="5E5E5E"/>
                </a:solidFill>
                <a:latin typeface="Arial" panose="020B0604020202020204" pitchFamily="34" charset="0"/>
                <a:cs typeface="Arial" panose="020B0604020202020204" pitchFamily="34" charset="0"/>
                <a:sym typeface="Helvetica Light"/>
              </a:rPr>
              <a:t> – interface that extends Iterator and provides reverse order iteration</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Implementations: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err="1">
                <a:ln>
                  <a:noFill/>
                </a:ln>
                <a:solidFill>
                  <a:schemeClr val="accent1"/>
                </a:solidFill>
                <a:effectLst/>
                <a:uLnTx/>
                <a:uFillTx/>
                <a:latin typeface="Arial" panose="020B0604020202020204" pitchFamily="34" charset="0"/>
                <a:cs typeface="Arial" panose="020B0604020202020204" pitchFamily="34" charset="0"/>
                <a:sym typeface="Helvetica Light"/>
              </a:rPr>
              <a:t>ArrayList</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 good for reads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chemeClr val="accent1"/>
                </a:solidFill>
                <a:latin typeface="Arial" panose="020B0604020202020204" pitchFamily="34" charset="0"/>
                <a:cs typeface="Arial" panose="020B0604020202020204" pitchFamily="34" charset="0"/>
                <a:sym typeface="Helvetica Light"/>
              </a:rPr>
              <a:t>LinkedList</a:t>
            </a:r>
            <a:r>
              <a:rPr lang="en-US" sz="3600" b="0" cap="none" spc="0" dirty="0">
                <a:solidFill>
                  <a:srgbClr val="5E5E5E"/>
                </a:solidFill>
                <a:latin typeface="Arial" panose="020B0604020202020204" pitchFamily="34" charset="0"/>
                <a:cs typeface="Arial" panose="020B0604020202020204" pitchFamily="34" charset="0"/>
                <a:sym typeface="Helvetica Light"/>
              </a:rPr>
              <a:t> – good for writes</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List</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34</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pic>
        <p:nvPicPr>
          <p:cNvPr id="2" name="Picture 1">
            <a:extLst>
              <a:ext uri="{FF2B5EF4-FFF2-40B4-BE49-F238E27FC236}">
                <a16:creationId xmlns:a16="http://schemas.microsoft.com/office/drawing/2014/main" id="{19374706-9AB6-4697-8237-32D39D665FDC}"/>
              </a:ext>
            </a:extLst>
          </p:cNvPr>
          <p:cNvPicPr>
            <a:picLocks noChangeAspect="1"/>
          </p:cNvPicPr>
          <p:nvPr/>
        </p:nvPicPr>
        <p:blipFill>
          <a:blip r:embed="rId3"/>
          <a:stretch>
            <a:fillRect/>
          </a:stretch>
        </p:blipFill>
        <p:spPr>
          <a:xfrm>
            <a:off x="8186096" y="6067857"/>
            <a:ext cx="13586756" cy="5923251"/>
          </a:xfrm>
          <a:prstGeom prst="rect">
            <a:avLst/>
          </a:prstGeom>
        </p:spPr>
      </p:pic>
    </p:spTree>
    <p:extLst>
      <p:ext uri="{BB962C8B-B14F-4D97-AF65-F5344CB8AC3E}">
        <p14:creationId xmlns:p14="http://schemas.microsoft.com/office/powerpoint/2010/main" val="30582706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87434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unique elements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Implementations: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HashSet</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-&gt; uses a hash table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does not guarantee order</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err="1">
                <a:solidFill>
                  <a:schemeClr val="accent1"/>
                </a:solidFill>
                <a:latin typeface="Arial" panose="020B0604020202020204" pitchFamily="34" charset="0"/>
                <a:cs typeface="Arial" panose="020B0604020202020204" pitchFamily="34" charset="0"/>
                <a:sym typeface="Helvetica Light"/>
              </a:rPr>
              <a:t>LinkedHashSet</a:t>
            </a:r>
            <a:endParaRPr lang="en-US" sz="3600" b="0" cap="none" spc="0" dirty="0">
              <a:solidFill>
                <a:schemeClr val="accent1"/>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-&gt; uses a hash table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-&gt; guarantees the insertion order</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err="1">
                <a:ln>
                  <a:noFill/>
                </a:ln>
                <a:solidFill>
                  <a:schemeClr val="accent1"/>
                </a:solidFill>
                <a:effectLst/>
                <a:uLnTx/>
                <a:uFillTx/>
                <a:latin typeface="Arial" panose="020B0604020202020204" pitchFamily="34" charset="0"/>
                <a:cs typeface="Arial" panose="020B0604020202020204" pitchFamily="34" charset="0"/>
                <a:sym typeface="Helvetica Light"/>
              </a:rPr>
              <a:t>TreeSet</a:t>
            </a:r>
            <a:endPar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-&gt; uses a red-black tree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-&gt; keeps the elements sorted</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Set</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35</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834407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102361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Key – value pairs (keys must be unique)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i="1" cap="none" spc="0" dirty="0" err="1">
                <a:solidFill>
                  <a:schemeClr val="accent1"/>
                </a:solidFill>
                <a:latin typeface="Arial" panose="020B0604020202020204" pitchFamily="34" charset="0"/>
                <a:cs typeface="Arial" panose="020B0604020202020204" pitchFamily="34" charset="0"/>
                <a:sym typeface="Helvetica Light"/>
              </a:rPr>
              <a:t>Map.Entry</a:t>
            </a:r>
            <a:r>
              <a:rPr lang="en-US" sz="3600" b="0" i="1" cap="none" spc="0" dirty="0">
                <a:solidFill>
                  <a:schemeClr val="accent1"/>
                </a:solidFill>
                <a:latin typeface="Arial" panose="020B0604020202020204" pitchFamily="34" charset="0"/>
                <a:cs typeface="Arial" panose="020B0604020202020204" pitchFamily="34" charset="0"/>
                <a:sym typeface="Helvetica Light"/>
              </a:rPr>
              <a:t> </a:t>
            </a:r>
            <a:r>
              <a:rPr lang="en-US" sz="3600" b="0" cap="none" spc="0" dirty="0">
                <a:solidFill>
                  <a:srgbClr val="5E5E5E"/>
                </a:solidFill>
                <a:latin typeface="Arial" panose="020B0604020202020204" pitchFamily="34" charset="0"/>
                <a:cs typeface="Arial" panose="020B0604020202020204" pitchFamily="34" charset="0"/>
                <a:sym typeface="Helvetica Light"/>
              </a:rPr>
              <a:t>interface – models the key-value pair</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Implementations: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DE411A"/>
                </a:solidFill>
                <a:effectLst/>
                <a:uLnTx/>
                <a:uFillTx/>
                <a:latin typeface="Arial" panose="020B0604020202020204" pitchFamily="34" charset="0"/>
                <a:cs typeface="Arial" panose="020B0604020202020204" pitchFamily="34" charset="0"/>
                <a:sym typeface="Helvetica Light"/>
              </a:rPr>
              <a:t>HashMap</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uses a hash table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does not guarantee order</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err="1">
                <a:ln>
                  <a:noFill/>
                </a:ln>
                <a:solidFill>
                  <a:srgbClr val="DE411A"/>
                </a:solidFill>
                <a:effectLst/>
                <a:uLnTx/>
                <a:uFillTx/>
                <a:latin typeface="Arial" panose="020B0604020202020204" pitchFamily="34" charset="0"/>
                <a:cs typeface="Arial" panose="020B0604020202020204" pitchFamily="34" charset="0"/>
                <a:sym typeface="Helvetica Light"/>
              </a:rPr>
              <a:t>LinkedHashMap</a:t>
            </a:r>
            <a:endParaRPr kumimoji="0" lang="en-US" sz="3600" b="0" i="0" u="none" strike="noStrike" kern="0" cap="none" spc="0" normalizeH="0" baseline="0" noProof="0" dirty="0">
              <a:ln>
                <a:noFill/>
              </a:ln>
              <a:solidFill>
                <a:srgbClr val="DE411A"/>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uses a hash table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guarantees the insertion order</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err="1">
                <a:ln>
                  <a:noFill/>
                </a:ln>
                <a:solidFill>
                  <a:srgbClr val="DE411A"/>
                </a:solidFill>
                <a:effectLst/>
                <a:uLnTx/>
                <a:uFillTx/>
                <a:latin typeface="Arial" panose="020B0604020202020204" pitchFamily="34" charset="0"/>
                <a:cs typeface="Arial" panose="020B0604020202020204" pitchFamily="34" charset="0"/>
                <a:sym typeface="Helvetica Light"/>
              </a:rPr>
              <a:t>TreeMap</a:t>
            </a:r>
            <a:endParaRPr kumimoji="0" lang="en-US" sz="3600" b="0" i="0" u="none" strike="noStrike" kern="0" cap="none" spc="0" normalizeH="0" baseline="0" noProof="0" dirty="0">
              <a:ln>
                <a:noFill/>
              </a:ln>
              <a:solidFill>
                <a:srgbClr val="DE411A"/>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uses a red-black tree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keeps the elements sorted</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Map</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36</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pic>
        <p:nvPicPr>
          <p:cNvPr id="2" name="Picture 1">
            <a:extLst>
              <a:ext uri="{FF2B5EF4-FFF2-40B4-BE49-F238E27FC236}">
                <a16:creationId xmlns:a16="http://schemas.microsoft.com/office/drawing/2014/main" id="{9689D568-216E-4827-8A7E-E550D561D07A}"/>
              </a:ext>
            </a:extLst>
          </p:cNvPr>
          <p:cNvPicPr>
            <a:picLocks noChangeAspect="1"/>
          </p:cNvPicPr>
          <p:nvPr/>
        </p:nvPicPr>
        <p:blipFill>
          <a:blip r:embed="rId3"/>
          <a:stretch>
            <a:fillRect/>
          </a:stretch>
        </p:blipFill>
        <p:spPr>
          <a:xfrm>
            <a:off x="14181772" y="4191364"/>
            <a:ext cx="7645061" cy="4931854"/>
          </a:xfrm>
          <a:prstGeom prst="rect">
            <a:avLst/>
          </a:prstGeom>
        </p:spPr>
      </p:pic>
    </p:spTree>
    <p:extLst>
      <p:ext uri="{BB962C8B-B14F-4D97-AF65-F5344CB8AC3E}">
        <p14:creationId xmlns:p14="http://schemas.microsoft.com/office/powerpoint/2010/main" val="18589001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57579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If we override equals () -&gt; we must also override </a:t>
            </a:r>
            <a:r>
              <a:rPr kumimoji="0" lang="en-US" sz="3600" b="0" i="0" u="none" strike="noStrike" kern="0" cap="none" spc="0" normalizeH="0" baseline="0" noProof="0" dirty="0" err="1">
                <a:ln>
                  <a:noFill/>
                </a:ln>
                <a:solidFill>
                  <a:srgbClr val="5E5E5E"/>
                </a:solidFill>
                <a:effectLst/>
                <a:uLnTx/>
                <a:uFillTx/>
                <a:latin typeface="Arial" panose="020B0604020202020204" pitchFamily="34" charset="0"/>
                <a:cs typeface="Arial" panose="020B0604020202020204" pitchFamily="34" charset="0"/>
                <a:sym typeface="Helvetica Light"/>
              </a:rPr>
              <a:t>hashCode</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If we use a hash-based collection, we must override both of them</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Contract: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If we call </a:t>
            </a:r>
            <a:r>
              <a:rPr kumimoji="0" lang="en-US" sz="3600" b="0" i="0" u="none" strike="noStrike" kern="0" cap="none" spc="0" normalizeH="0" baseline="0" noProof="0" dirty="0" err="1">
                <a:ln>
                  <a:noFill/>
                </a:ln>
                <a:solidFill>
                  <a:srgbClr val="5E5E5E"/>
                </a:solidFill>
                <a:effectLst/>
                <a:uLnTx/>
                <a:uFillTx/>
                <a:latin typeface="Arial" panose="020B0604020202020204" pitchFamily="34" charset="0"/>
                <a:cs typeface="Arial" panose="020B0604020202020204" pitchFamily="34" charset="0"/>
                <a:sym typeface="Helvetica Light"/>
              </a:rPr>
              <a:t>hashCode</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multiple times on the same object -&gt; same result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If obj1.equals(obj2) -&gt; </a:t>
            </a:r>
            <a:r>
              <a:rPr lang="en-US" sz="3600" b="0" cap="none" spc="0" dirty="0" err="1">
                <a:solidFill>
                  <a:srgbClr val="5E5E5E"/>
                </a:solidFill>
                <a:latin typeface="Arial" panose="020B0604020202020204" pitchFamily="34" charset="0"/>
                <a:cs typeface="Arial" panose="020B0604020202020204" pitchFamily="34" charset="0"/>
                <a:sym typeface="Helvetica Light"/>
              </a:rPr>
              <a:t>hashcode</a:t>
            </a:r>
            <a:r>
              <a:rPr lang="en-US" sz="3600" b="0" cap="none" spc="0" dirty="0">
                <a:solidFill>
                  <a:srgbClr val="5E5E5E"/>
                </a:solidFill>
                <a:latin typeface="Arial" panose="020B0604020202020204" pitchFamily="34" charset="0"/>
                <a:cs typeface="Arial" panose="020B0604020202020204" pitchFamily="34" charset="0"/>
                <a:sym typeface="Helvetica Light"/>
              </a:rPr>
              <a:t> obj1 == </a:t>
            </a:r>
            <a:r>
              <a:rPr lang="en-US" sz="3600" b="0" cap="none" spc="0" dirty="0" err="1">
                <a:solidFill>
                  <a:srgbClr val="5E5E5E"/>
                </a:solidFill>
                <a:latin typeface="Arial" panose="020B0604020202020204" pitchFamily="34" charset="0"/>
                <a:cs typeface="Arial" panose="020B0604020202020204" pitchFamily="34" charset="0"/>
                <a:sym typeface="Helvetica Light"/>
              </a:rPr>
              <a:t>hashcode</a:t>
            </a:r>
            <a:r>
              <a:rPr lang="en-US" sz="3600" b="0" cap="none" spc="0" dirty="0">
                <a:solidFill>
                  <a:srgbClr val="5E5E5E"/>
                </a:solidFill>
                <a:latin typeface="Arial" panose="020B0604020202020204" pitchFamily="34" charset="0"/>
                <a:cs typeface="Arial" panose="020B0604020202020204" pitchFamily="34" charset="0"/>
                <a:sym typeface="Helvetica Light"/>
              </a:rPr>
              <a:t> obj2</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If !obj1.equals(obj2) -&gt; </a:t>
            </a:r>
            <a:r>
              <a:rPr kumimoji="0" lang="en-US" sz="3600" b="0" i="0" u="none" strike="noStrike" kern="0" cap="none" spc="0" normalizeH="0" baseline="0" noProof="0" dirty="0" err="1">
                <a:ln>
                  <a:noFill/>
                </a:ln>
                <a:solidFill>
                  <a:srgbClr val="5E5E5E"/>
                </a:solidFill>
                <a:effectLst/>
                <a:uLnTx/>
                <a:uFillTx/>
                <a:latin typeface="Arial" panose="020B0604020202020204" pitchFamily="34" charset="0"/>
                <a:cs typeface="Arial" panose="020B0604020202020204" pitchFamily="34" charset="0"/>
                <a:sym typeface="Helvetica Light"/>
              </a:rPr>
              <a:t>hashcodes</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don’t have to be different, but it’s recommended.</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Equals – </a:t>
            </a:r>
            <a:r>
              <a:rPr kumimoji="0" lang="en-US" sz="5000" b="1" i="0" u="none" strike="noStrike" kern="0" cap="none" spc="-150" normalizeH="0" baseline="0" noProof="0" dirty="0" err="1">
                <a:ln>
                  <a:noFill/>
                </a:ln>
                <a:solidFill>
                  <a:srgbClr val="F0F3F3"/>
                </a:solidFill>
                <a:effectLst/>
                <a:uLnTx/>
                <a:uFillTx/>
                <a:latin typeface="Arial" panose="020B0604020202020204"/>
                <a:ea typeface="+mn-ea"/>
                <a:cs typeface="+mn-cs"/>
                <a:sym typeface="Helvetica"/>
              </a:rPr>
              <a:t>hashcode</a:t>
            </a: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 contract</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37</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3516215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27725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hlinkClick r:id="rId3"/>
              </a:rPr>
              <a:t>https://docs.oracle.com/javase/tutorial/collections/</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hlinkClick r:id="rId4"/>
              </a:rPr>
              <a:t>https://www.baeldung.com/java-collections</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Resources</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38</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25078085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561110"/>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lang="en-US" dirty="0">
                <a:latin typeface="Arial" panose="020B0604020202020204"/>
              </a:rPr>
              <a:t>8</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Exceptions</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Code examples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section8_exceptions</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40693700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Slide Numbe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FFFFFF"/>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4</a:t>
            </a:fld>
            <a:endParaRPr kumimoji="0" sz="1600" b="1" i="0" u="none" strike="noStrike" kern="0" cap="none" spc="0" normalizeH="0" baseline="0" noProof="0" dirty="0">
              <a:ln>
                <a:noFill/>
              </a:ln>
              <a:solidFill>
                <a:srgbClr val="FFFFFF"/>
              </a:solidFill>
              <a:effectLst/>
              <a:uLnTx/>
              <a:uFillTx/>
              <a:latin typeface="Arial" panose="020B0604020202020204"/>
              <a:ea typeface="+mn-ea"/>
              <a:cs typeface="+mn-cs"/>
              <a:sym typeface="Helvetica"/>
            </a:endParaRPr>
          </a:p>
        </p:txBody>
      </p:sp>
      <p:sp>
        <p:nvSpPr>
          <p:cNvPr id="101" name="Agenda"/>
          <p:cNvSpPr txBox="1"/>
          <p:nvPr/>
        </p:nvSpPr>
        <p:spPr>
          <a:xfrm>
            <a:off x="3044700" y="3792734"/>
            <a:ext cx="4424634" cy="1168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7000" cap="none" spc="-209"/>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Agenda</a:t>
            </a:r>
          </a:p>
        </p:txBody>
      </p:sp>
      <p:sp>
        <p:nvSpPr>
          <p:cNvPr id="102" name="general template guidance…"/>
          <p:cNvSpPr txBox="1"/>
          <p:nvPr/>
        </p:nvSpPr>
        <p:spPr>
          <a:xfrm>
            <a:off x="3044700" y="5481406"/>
            <a:ext cx="10487249" cy="58267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spAutoFit/>
          </a:bodyPr>
          <a:lstStyle/>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kumimoji="0" lang="en-US" sz="1800" b="1" i="0" u="none" strike="noStrike" kern="0" cap="all" spc="198" normalizeH="0" baseline="0" noProof="0" dirty="0">
                <a:ln>
                  <a:noFill/>
                </a:ln>
                <a:solidFill>
                  <a:srgbClr val="FFFFFF"/>
                </a:solidFill>
                <a:effectLst/>
                <a:uLnTx/>
                <a:uFillTx/>
                <a:latin typeface="Arial" panose="020B0604020202020204"/>
                <a:ea typeface="+mn-ea"/>
                <a:cs typeface="+mn-cs"/>
                <a:sym typeface="Helvetica"/>
              </a:rPr>
              <a:t>Introduction to java</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Classes and objects</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Inheritance</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Composition and aggregation</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Comparable and comparator</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Generics</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Arrays and collections</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Exceptions</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Functional programming in java</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Reflection</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r>
              <a:rPr lang="en-US" spc="198" dirty="0">
                <a:latin typeface="Arial" panose="020B0604020202020204"/>
              </a:rPr>
              <a:t>multithreading</a:t>
            </a: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endParaRPr lang="en-US" spc="198" dirty="0">
              <a:latin typeface="Arial" panose="020B0604020202020204"/>
            </a:endParaRP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endParaRPr lang="en-US" spc="198" dirty="0">
              <a:latin typeface="Arial" panose="020B0604020202020204"/>
            </a:endParaRP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endParaRPr lang="en-US" spc="198" dirty="0">
              <a:latin typeface="Arial" panose="020B0604020202020204"/>
            </a:endParaRP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endParaRPr lang="en-US" spc="198" dirty="0">
              <a:latin typeface="Arial" panose="020B0604020202020204"/>
            </a:endParaRPr>
          </a:p>
          <a:p>
            <a:pPr marL="555625" marR="0" lvl="0" indent="-555625" algn="l" defTabSz="470262" rtl="0" eaLnBrk="1" fontAlgn="auto" latinLnBrk="0" hangingPunct="0">
              <a:lnSpc>
                <a:spcPct val="130000"/>
              </a:lnSpc>
              <a:spcBef>
                <a:spcPts val="0"/>
              </a:spcBef>
              <a:spcAft>
                <a:spcPts val="0"/>
              </a:spcAft>
              <a:buClr>
                <a:srgbClr val="DE411B"/>
              </a:buClr>
              <a:buSzPct val="100000"/>
              <a:buFontTx/>
              <a:buAutoNum type="arabicPeriod"/>
              <a:tabLst/>
              <a:defRPr spc="198"/>
            </a:pPr>
            <a:endParaRPr kumimoji="0" sz="1800" b="1" i="0" u="none" strike="noStrike" kern="0" cap="all" spc="198" normalizeH="0" baseline="0" noProof="0" dirty="0">
              <a:ln>
                <a:noFill/>
              </a:ln>
              <a:solidFill>
                <a:srgbClr val="FFFFFF"/>
              </a:solidFill>
              <a:effectLst/>
              <a:uLnTx/>
              <a:uFillTx/>
              <a:latin typeface="Arial" panose="020B0604020202020204"/>
              <a:ea typeface="+mn-ea"/>
              <a:cs typeface="+mn-cs"/>
              <a:sym typeface="Helvetica"/>
            </a:endParaRPr>
          </a:p>
        </p:txBody>
      </p:sp>
      <p:pic>
        <p:nvPicPr>
          <p:cNvPr id="103" name="Image" descr="Image"/>
          <p:cNvPicPr>
            <a:picLocks noChangeAspect="1"/>
          </p:cNvPicPr>
          <p:nvPr/>
        </p:nvPicPr>
        <p:blipFill>
          <a:blip r:embed="rId3"/>
          <a:stretch>
            <a:fillRect/>
          </a:stretch>
        </p:blipFill>
        <p:spPr>
          <a:xfrm>
            <a:off x="3104589" y="2797130"/>
            <a:ext cx="828787" cy="618827"/>
          </a:xfrm>
          <a:prstGeom prst="rect">
            <a:avLst/>
          </a:prstGeom>
          <a:ln w="12700">
            <a:miter lim="400000"/>
          </a:ln>
        </p:spPr>
      </p:pic>
    </p:spTree>
    <p:extLst>
      <p:ext uri="{BB962C8B-B14F-4D97-AF65-F5344CB8AC3E}">
        <p14:creationId xmlns:p14="http://schemas.microsoft.com/office/powerpoint/2010/main" val="10940875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48192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We can handle an exception by:</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Throwing it so it can be handled by the caller method (keyword </a:t>
            </a:r>
            <a:r>
              <a:rPr lang="en-US" sz="3600" b="0" cap="none" spc="0" dirty="0">
                <a:solidFill>
                  <a:schemeClr val="accent1"/>
                </a:solidFill>
                <a:latin typeface="Arial" panose="020B0604020202020204" pitchFamily="34" charset="0"/>
                <a:cs typeface="Arial" panose="020B0604020202020204" pitchFamily="34" charset="0"/>
                <a:sym typeface="Helvetica Light"/>
              </a:rPr>
              <a:t>throws</a:t>
            </a:r>
            <a:r>
              <a:rPr lang="en-US" sz="3600" b="0" cap="none" spc="0" dirty="0">
                <a:solidFill>
                  <a:srgbClr val="5E5E5E"/>
                </a:solidFill>
                <a:latin typeface="Arial" panose="020B0604020202020204" pitchFamily="34" charset="0"/>
                <a:cs typeface="Arial" panose="020B0604020202020204" pitchFamily="34" charset="0"/>
                <a:sym typeface="Helvetica Light"/>
              </a:rPr>
              <a: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Using a </a:t>
            </a:r>
            <a:r>
              <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try</a:t>
            </a:r>
            <a:r>
              <a:rPr lang="en-US" sz="3600" b="0" cap="none" spc="0" dirty="0">
                <a:solidFill>
                  <a:srgbClr val="5E5E5E"/>
                </a:solidFill>
                <a:latin typeface="Arial" panose="020B0604020202020204" pitchFamily="34" charset="0"/>
                <a:cs typeface="Arial" panose="020B0604020202020204" pitchFamily="34" charset="0"/>
                <a:sym typeface="Helvetica Light"/>
              </a:rPr>
              <a:t> – </a:t>
            </a:r>
            <a:r>
              <a:rPr lang="en-US" sz="3600" b="0" cap="none" spc="0" dirty="0">
                <a:solidFill>
                  <a:schemeClr val="accent1"/>
                </a:solidFill>
                <a:latin typeface="Arial" panose="020B0604020202020204" pitchFamily="34" charset="0"/>
                <a:cs typeface="Arial" panose="020B0604020202020204" pitchFamily="34" charset="0"/>
                <a:sym typeface="Helvetica Light"/>
              </a:rPr>
              <a:t>catch</a:t>
            </a:r>
            <a:r>
              <a:rPr lang="en-US" sz="3600" b="0" cap="none" spc="0" dirty="0">
                <a:solidFill>
                  <a:srgbClr val="5E5E5E"/>
                </a:solidFill>
                <a:latin typeface="Arial" panose="020B0604020202020204" pitchFamily="34" charset="0"/>
                <a:cs typeface="Arial" panose="020B0604020202020204" pitchFamily="34" charset="0"/>
                <a:sym typeface="Helvetica Light"/>
              </a:rPr>
              <a:t> block</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we can have multiple ca</a:t>
            </a:r>
            <a:r>
              <a:rPr lang="en-US" sz="3600" b="0" cap="none" spc="0" dirty="0">
                <a:solidFill>
                  <a:srgbClr val="5E5E5E"/>
                </a:solidFill>
                <a:latin typeface="Arial" panose="020B0604020202020204" pitchFamily="34" charset="0"/>
                <a:cs typeface="Arial" panose="020B0604020202020204" pitchFamily="34" charset="0"/>
                <a:sym typeface="Helvetica Light"/>
              </a:rPr>
              <a:t>tch blocks; in this case the exceptions should be from the most specific to the most generic</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-&gt; additionally, we can </a:t>
            </a:r>
            <a:r>
              <a:rPr lang="en-US" sz="3600" b="0" cap="none" spc="0" dirty="0">
                <a:solidFill>
                  <a:srgbClr val="5E5E5E"/>
                </a:solidFill>
                <a:latin typeface="Arial" panose="020B0604020202020204" pitchFamily="34" charset="0"/>
                <a:cs typeface="Arial" panose="020B0604020202020204" pitchFamily="34" charset="0"/>
                <a:sym typeface="Helvetica Light"/>
              </a:rPr>
              <a:t>use a </a:t>
            </a:r>
            <a:r>
              <a:rPr lang="en-US" sz="3600" b="0" cap="none" spc="0" dirty="0">
                <a:solidFill>
                  <a:schemeClr val="accent1"/>
                </a:solidFill>
                <a:latin typeface="Arial" panose="020B0604020202020204" pitchFamily="34" charset="0"/>
                <a:cs typeface="Arial" panose="020B0604020202020204" pitchFamily="34" charset="0"/>
                <a:sym typeface="Helvetica Light"/>
              </a:rPr>
              <a:t>finally</a:t>
            </a:r>
            <a:r>
              <a:rPr lang="en-US" sz="3600" b="0" cap="none" spc="0" dirty="0">
                <a:solidFill>
                  <a:srgbClr val="5E5E5E"/>
                </a:solidFill>
                <a:latin typeface="Arial" panose="020B0604020202020204" pitchFamily="34" charset="0"/>
                <a:cs typeface="Arial" panose="020B0604020202020204" pitchFamily="34" charset="0"/>
                <a:sym typeface="Helvetica Light"/>
              </a:rPr>
              <a:t> block (code that will always execute)</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Exception handling</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40</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2416030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48192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Checked exceptions – should be cached/handled (e.g.: I/O Exceptions)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Unchecked exceptions – don’t need to be handled, usually they mean there is a bug in the code that needs to be fixed (e.g.: </a:t>
            </a:r>
            <a:r>
              <a:rPr lang="en-US" sz="3600" b="0" cap="none" spc="0" dirty="0" err="1">
                <a:solidFill>
                  <a:srgbClr val="5E5E5E"/>
                </a:solidFill>
                <a:latin typeface="Arial" panose="020B0604020202020204" pitchFamily="34" charset="0"/>
                <a:cs typeface="Arial" panose="020B0604020202020204" pitchFamily="34" charset="0"/>
                <a:sym typeface="Helvetica Light"/>
              </a:rPr>
              <a:t>NullPointerException</a:t>
            </a:r>
            <a:r>
              <a:rPr lang="en-US" sz="3600" b="0" cap="none" spc="0" dirty="0">
                <a:solidFill>
                  <a:srgbClr val="5E5E5E"/>
                </a:solidFill>
                <a:latin typeface="Arial" panose="020B0604020202020204" pitchFamily="34" charset="0"/>
                <a:cs typeface="Arial" panose="020B0604020202020204" pitchFamily="34" charset="0"/>
                <a:sym typeface="Helvetica Light"/>
              </a:rPr>
              <a: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Errors – serious </a:t>
            </a:r>
            <a:r>
              <a:rPr lang="en-US" sz="3600" b="0" cap="none" spc="0" dirty="0">
                <a:solidFill>
                  <a:srgbClr val="5E5E5E"/>
                </a:solidFill>
                <a:latin typeface="Arial" panose="020B0604020202020204" pitchFamily="34" charset="0"/>
                <a:cs typeface="Arial" panose="020B0604020202020204" pitchFamily="34" charset="0"/>
                <a:sym typeface="Helvetica Light"/>
              </a:rPr>
              <a:t>system </a:t>
            </a:r>
            <a:r>
              <a:rPr lang="en-US" sz="3600" b="0" cap="none" spc="0" dirty="0" err="1">
                <a:solidFill>
                  <a:srgbClr val="5E5E5E"/>
                </a:solidFill>
                <a:latin typeface="Arial" panose="020B0604020202020204" pitchFamily="34" charset="0"/>
                <a:cs typeface="Arial" panose="020B0604020202020204" pitchFamily="34" charset="0"/>
                <a:sym typeface="Helvetica Light"/>
              </a:rPr>
              <a:t>i</a:t>
            </a:r>
            <a:r>
              <a:rPr kumimoji="0" lang="en-US" sz="3600" b="0" i="0" u="none" strike="noStrike" kern="0" cap="none" spc="0" normalizeH="0" baseline="0" noProof="0" dirty="0" err="1">
                <a:ln>
                  <a:noFill/>
                </a:ln>
                <a:solidFill>
                  <a:srgbClr val="5E5E5E"/>
                </a:solidFill>
                <a:effectLst/>
                <a:uLnTx/>
                <a:uFillTx/>
                <a:latin typeface="Arial" panose="020B0604020202020204" pitchFamily="34" charset="0"/>
                <a:cs typeface="Arial" panose="020B0604020202020204" pitchFamily="34" charset="0"/>
                <a:sym typeface="Helvetica Light"/>
              </a:rPr>
              <a:t>ssues</a:t>
            </a:r>
            <a:r>
              <a:rPr lang="en-US" sz="3600" b="0" cap="none" spc="0" dirty="0">
                <a:solidFill>
                  <a:srgbClr val="5E5E5E"/>
                </a:solidFill>
                <a:latin typeface="Arial" panose="020B0604020202020204" pitchFamily="34" charset="0"/>
                <a:cs typeface="Arial" panose="020B0604020202020204" pitchFamily="34" charset="0"/>
                <a:sym typeface="Helvetica Light"/>
              </a:rPr>
              <a:t> that usually cannot be handled (e.g.: </a:t>
            </a:r>
            <a:r>
              <a:rPr lang="en-US" sz="3600" b="0" cap="none" spc="0" dirty="0" err="1">
                <a:solidFill>
                  <a:srgbClr val="5E5E5E"/>
                </a:solidFill>
                <a:latin typeface="Arial" panose="020B0604020202020204" pitchFamily="34" charset="0"/>
                <a:cs typeface="Arial" panose="020B0604020202020204" pitchFamily="34" charset="0"/>
                <a:sym typeface="Helvetica Light"/>
              </a:rPr>
              <a:t>OutOfMemoryError</a:t>
            </a:r>
            <a:r>
              <a:rPr lang="en-US" sz="3600" b="0" cap="none" spc="0" dirty="0">
                <a:solidFill>
                  <a:srgbClr val="5E5E5E"/>
                </a:solidFill>
                <a:latin typeface="Arial" panose="020B0604020202020204" pitchFamily="34" charset="0"/>
                <a:cs typeface="Arial" panose="020B0604020202020204" pitchFamily="34" charset="0"/>
                <a:sym typeface="Helvetica Light"/>
              </a:rPr>
              <a:t>)</a:t>
            </a: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lang="en-US" dirty="0">
                <a:solidFill>
                  <a:srgbClr val="F0F3F3"/>
                </a:solidFill>
                <a:latin typeface="Arial" panose="020B0604020202020204"/>
              </a:rPr>
              <a:t>Types of exceptions</a:t>
            </a:r>
            <a:endPar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41</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pic>
        <p:nvPicPr>
          <p:cNvPr id="2" name="Picture 1">
            <a:extLst>
              <a:ext uri="{FF2B5EF4-FFF2-40B4-BE49-F238E27FC236}">
                <a16:creationId xmlns:a16="http://schemas.microsoft.com/office/drawing/2014/main" id="{D2F6A9AE-9D6E-4104-8E03-E4F6E560E840}"/>
              </a:ext>
            </a:extLst>
          </p:cNvPr>
          <p:cNvPicPr>
            <a:picLocks noChangeAspect="1"/>
          </p:cNvPicPr>
          <p:nvPr/>
        </p:nvPicPr>
        <p:blipFill>
          <a:blip r:embed="rId3"/>
          <a:stretch>
            <a:fillRect/>
          </a:stretch>
        </p:blipFill>
        <p:spPr>
          <a:xfrm>
            <a:off x="7065817" y="6858000"/>
            <a:ext cx="7429767" cy="6036686"/>
          </a:xfrm>
          <a:prstGeom prst="rect">
            <a:avLst/>
          </a:prstGeom>
        </p:spPr>
      </p:pic>
    </p:spTree>
    <p:extLst>
      <p:ext uri="{BB962C8B-B14F-4D97-AF65-F5344CB8AC3E}">
        <p14:creationId xmlns:p14="http://schemas.microsoft.com/office/powerpoint/2010/main" val="8082741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561110"/>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rPr>
              <a:t>9</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Functional programming in Java</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Code examples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section9_functional</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23219199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65043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Since Java 8, functional programming was made available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Lambda – anonymous function</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Functional interface – interface that contains exactly one abstract method </a:t>
            </a:r>
            <a:r>
              <a:rPr kumimoji="0" lang="en-US" sz="36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(@FunctionalInterface</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Stream&lt;T&gt; (</a:t>
            </a:r>
            <a:r>
              <a:rPr kumimoji="0" lang="en-US" sz="3600" b="0" i="0" u="none" strike="noStrike" kern="0" cap="none" spc="0" normalizeH="0" baseline="0" noProof="0" dirty="0" err="1">
                <a:ln>
                  <a:noFill/>
                </a:ln>
                <a:solidFill>
                  <a:srgbClr val="5E5E5E"/>
                </a:solidFill>
                <a:effectLst/>
                <a:uLnTx/>
                <a:uFillTx/>
                <a:latin typeface="Arial" panose="020B0604020202020204" pitchFamily="34" charset="0"/>
                <a:cs typeface="Arial" panose="020B0604020202020204" pitchFamily="34" charset="0"/>
                <a:sym typeface="Helvetica Light"/>
              </a:rPr>
              <a:t>java.util.stream</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Stream operations can be: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Intermediary (map, filter, sort) -&gt; they return a new stream; they can be chained</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Terminal (collect, match, count, reduce) -&gt; they return a result</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Functional programming</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43</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2489070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561110"/>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lang="en-US" dirty="0">
                <a:latin typeface="Arial" panose="020B0604020202020204"/>
              </a:rPr>
              <a:t>10</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Reflection</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Code examples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section10_reflection</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1053745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65043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allows us to inspect or/and modify runtime attributes of classes, interfaces, fields, and methods.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Useful </a:t>
            </a: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when we don't know their names at compile time.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Package: </a:t>
            </a:r>
            <a:r>
              <a:rPr lang="en-US" sz="3600" b="0" cap="none" spc="0" dirty="0" err="1">
                <a:solidFill>
                  <a:schemeClr val="accent1"/>
                </a:solidFill>
                <a:latin typeface="Arial" panose="020B0604020202020204" pitchFamily="34" charset="0"/>
                <a:cs typeface="Arial" panose="020B0604020202020204" pitchFamily="34" charset="0"/>
                <a:sym typeface="Helvetica Light"/>
              </a:rPr>
              <a:t>java.lang.reflect</a:t>
            </a:r>
            <a:endParaRPr lang="en-US" sz="3600" b="0" cap="none" spc="0" dirty="0">
              <a:solidFill>
                <a:schemeClr val="accent1"/>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With reflection we can:</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Access / get / set fields (including private ones)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Access / call methods, constructors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rPr>
              <a:t>Access super classes, annotations</a:t>
            </a:r>
            <a:endParaRPr lang="en-US" sz="3600" b="0" cap="none" spc="0" dirty="0">
              <a:solidFill>
                <a:schemeClr val="accent1"/>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600" b="0" cap="none" spc="0" dirty="0">
              <a:solidFill>
                <a:srgbClr val="5E5E5E"/>
              </a:solidFill>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Reflection</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45</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15806927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3518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600" b="0" cap="none" spc="0" dirty="0">
                <a:solidFill>
                  <a:srgbClr val="5E5E5E"/>
                </a:solidFill>
                <a:latin typeface="Arial" panose="020B0604020202020204" pitchFamily="34" charset="0"/>
                <a:cs typeface="Arial" panose="020B0604020202020204" pitchFamily="34" charset="0"/>
                <a:sym typeface="Helvetica Light"/>
                <a:hlinkClick r:id="rId3"/>
              </a:rPr>
              <a:t>https://www.baeldung.com/java-reflection</a:t>
            </a:r>
            <a:endParaRPr lang="en-US" sz="36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hlinkClick r:id="rId4"/>
              </a:rPr>
              <a:t>https://docs.oracle.com/javase/tutorial/reflect/index.html</a:t>
            </a: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0" marR="0" lvl="0" indent="0" algn="l" defTabSz="821531" rtl="0" eaLnBrk="1" fontAlgn="auto" latinLnBrk="0" hangingPunct="0">
              <a:lnSpc>
                <a:spcPct val="100000"/>
              </a:lnSpc>
              <a:spcBef>
                <a:spcPts val="1500"/>
              </a:spcBef>
              <a:spcAft>
                <a:spcPts val="0"/>
              </a:spcAft>
              <a:buClr>
                <a:srgbClr val="DE411B"/>
              </a:buClr>
              <a:buSzPct val="75000"/>
              <a:buFontTx/>
              <a:buNone/>
              <a:tabLst/>
              <a:defRPr sz="2000" b="0" cap="none" spc="0">
                <a:solidFill>
                  <a:srgbClr val="5E5E5E"/>
                </a:solidFill>
                <a:latin typeface="Helvetica Light"/>
                <a:ea typeface="Helvetica Light"/>
                <a:cs typeface="Helvetica Light"/>
                <a:sym typeface="Helvetica Light"/>
              </a:defRPr>
            </a:pPr>
            <a:endParaRPr kumimoji="0" lang="en-US" sz="36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Resources</a:t>
            </a: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46</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26824315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561110"/>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lang="en-US" dirty="0">
                <a:latin typeface="Arial" panose="020B0604020202020204"/>
              </a:rPr>
              <a:t>12</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Multithreading</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Code examples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section12_threads</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862188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88" name="Picture 13" descr="Picture 13"/>
          <p:cNvPicPr>
            <a:picLocks noChangeAspect="1"/>
          </p:cNvPicPr>
          <p:nvPr/>
        </p:nvPicPr>
        <p:blipFill>
          <a:blip r:embed="rId2"/>
          <a:stretch>
            <a:fillRect/>
          </a:stretch>
        </p:blipFill>
        <p:spPr>
          <a:xfrm>
            <a:off x="10833695" y="6408737"/>
            <a:ext cx="2716574" cy="898445"/>
          </a:xfrm>
          <a:prstGeom prst="rect">
            <a:avLst/>
          </a:prstGeom>
          <a:ln w="12700">
            <a:miter lim="400000"/>
          </a:ln>
        </p:spPr>
      </p:pic>
    </p:spTree>
    <p:extLst>
      <p:ext uri="{BB962C8B-B14F-4D97-AF65-F5344CB8AC3E}">
        <p14:creationId xmlns:p14="http://schemas.microsoft.com/office/powerpoint/2010/main" val="495381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0"/>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sz="3200" b="1" i="0" u="none" strike="noStrike" kern="0" cap="none" spc="0" normalizeH="0" baseline="0" noProof="0">
                <a:ln>
                  <a:noFill/>
                </a:ln>
                <a:solidFill>
                  <a:srgbClr val="DE411B"/>
                </a:solidFill>
                <a:effectLst/>
                <a:uLnTx/>
                <a:uFillTx/>
                <a:latin typeface="Arial" panose="020B0604020202020204"/>
                <a:ea typeface="+mn-ea"/>
                <a:cs typeface="+mn-cs"/>
                <a:sym typeface="Helvetica"/>
              </a:rPr>
              <a:t>1</a:t>
            </a: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lang="en-US" sz="7000" cap="none" spc="-209" dirty="0">
                <a:latin typeface="Arial" panose="020B0604020202020204"/>
              </a:rPr>
              <a:t>Introduction to Java</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a:lnSpc>
                <a:spcPct val="80000"/>
              </a:lnSpc>
              <a:defRPr sz="7000" cap="none" spc="-209"/>
            </a:pPr>
            <a:r>
              <a:rPr lang="en-US" sz="1700" b="0" cap="none" spc="0" dirty="0">
                <a:solidFill>
                  <a:srgbClr val="5E5E5E"/>
                </a:solidFill>
                <a:latin typeface="Arial" panose="020B0604020202020204" pitchFamily="34" charset="0"/>
                <a:cs typeface="Arial" panose="020B0604020202020204" pitchFamily="34" charset="0"/>
                <a:sym typeface="Helvetica Light"/>
              </a:rPr>
              <a:t>Examples in package </a:t>
            </a:r>
            <a:r>
              <a:rPr lang="en-US" sz="1700" b="0" i="1" cap="none" spc="0" dirty="0">
                <a:solidFill>
                  <a:srgbClr val="5E5E5E"/>
                </a:solidFill>
                <a:latin typeface="Arial" panose="020B0604020202020204" pitchFamily="34" charset="0"/>
                <a:cs typeface="Arial" panose="020B0604020202020204" pitchFamily="34" charset="0"/>
                <a:sym typeface="Helvetica Light"/>
              </a:rPr>
              <a:t>section1_introduction</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7447148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531088" y="3422179"/>
            <a:ext cx="18883424" cy="48962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chemeClr val="accent1"/>
                </a:solidFill>
                <a:latin typeface="Arial" panose="020B0604020202020204" pitchFamily="34" charset="0"/>
                <a:cs typeface="Arial" panose="020B0604020202020204" pitchFamily="34" charset="0"/>
                <a:sym typeface="Helvetica Light"/>
              </a:rPr>
              <a:t>O</a:t>
            </a:r>
            <a:r>
              <a:rPr kumimoji="0" lang="en-US" sz="3200" b="0" i="0" u="none" strike="noStrike" kern="0" cap="none" spc="0" normalizeH="0" baseline="0" noProof="0" dirty="0" err="1">
                <a:ln>
                  <a:noFill/>
                </a:ln>
                <a:solidFill>
                  <a:schemeClr val="accent1"/>
                </a:solidFill>
                <a:effectLst/>
                <a:uLnTx/>
                <a:uFillTx/>
                <a:latin typeface="Arial" panose="020B0604020202020204" pitchFamily="34" charset="0"/>
                <a:cs typeface="Arial" panose="020B0604020202020204" pitchFamily="34" charset="0"/>
                <a:sym typeface="Helvetica Light"/>
              </a:rPr>
              <a:t>bject</a:t>
            </a:r>
            <a:r>
              <a:rPr kumimoji="0" lang="en-US" sz="32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-oriented</a:t>
            </a: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programming language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rgbClr val="5E5E5E"/>
                </a:solidFill>
                <a:latin typeface="Arial" panose="020B0604020202020204" pitchFamily="34" charset="0"/>
                <a:cs typeface="Arial" panose="020B0604020202020204" pitchFamily="34" charset="0"/>
                <a:sym typeface="Helvetica Light"/>
              </a:rPr>
              <a:t>Case sensitive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rgbClr val="5E5E5E"/>
                </a:solidFill>
                <a:latin typeface="Arial" panose="020B0604020202020204" pitchFamily="34" charset="0"/>
                <a:cs typeface="Arial" panose="020B0604020202020204" pitchFamily="34" charset="0"/>
                <a:sym typeface="Helvetica Light"/>
              </a:rPr>
              <a:t>Platform-independent, </a:t>
            </a:r>
            <a:r>
              <a:rPr lang="en-US" sz="3200" b="0" cap="none" spc="0" dirty="0">
                <a:solidFill>
                  <a:schemeClr val="accent1"/>
                </a:solidFill>
                <a:latin typeface="Arial" panose="020B0604020202020204" pitchFamily="34" charset="0"/>
                <a:cs typeface="Arial" panose="020B0604020202020204" pitchFamily="34" charset="0"/>
                <a:sym typeface="Helvetica Light"/>
              </a:rPr>
              <a:t>portable</a:t>
            </a:r>
            <a:r>
              <a:rPr lang="en-US" sz="3200" b="0" cap="none" spc="0" dirty="0">
                <a:solidFill>
                  <a:srgbClr val="5E5E5E"/>
                </a:solidFill>
                <a:latin typeface="Arial" panose="020B0604020202020204" pitchFamily="34" charset="0"/>
                <a:cs typeface="Arial" panose="020B0604020202020204" pitchFamily="34" charset="0"/>
                <a:sym typeface="Helvetica Light"/>
              </a:rPr>
              <a:t> (because of the JVM – Java Virtual Machine)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2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2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32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Numeric Lists</a:t>
            </a: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About Java</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6</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
        <p:nvSpPr>
          <p:cNvPr id="2" name="Rectangle: Rounded Corners 1">
            <a:extLst>
              <a:ext uri="{FF2B5EF4-FFF2-40B4-BE49-F238E27FC236}">
                <a16:creationId xmlns:a16="http://schemas.microsoft.com/office/drawing/2014/main" id="{1F265EAC-1CF9-48B6-9E87-10DB62B19F6D}"/>
              </a:ext>
            </a:extLst>
          </p:cNvPr>
          <p:cNvSpPr/>
          <p:nvPr/>
        </p:nvSpPr>
        <p:spPr>
          <a:xfrm>
            <a:off x="574164" y="7514649"/>
            <a:ext cx="3785191" cy="1089660"/>
          </a:xfrm>
          <a:prstGeom prst="round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FFFFFF"/>
                </a:solidFill>
                <a:effectLst/>
                <a:uFillTx/>
                <a:latin typeface="+mn-lt"/>
                <a:ea typeface="+mn-ea"/>
                <a:cs typeface="+mn-cs"/>
                <a:sym typeface="Helvetica"/>
              </a:rPr>
              <a:t>.java (source code file)</a:t>
            </a:r>
          </a:p>
        </p:txBody>
      </p:sp>
      <p:sp>
        <p:nvSpPr>
          <p:cNvPr id="7" name="Rectangle: Rounded Corners 6">
            <a:extLst>
              <a:ext uri="{FF2B5EF4-FFF2-40B4-BE49-F238E27FC236}">
                <a16:creationId xmlns:a16="http://schemas.microsoft.com/office/drawing/2014/main" id="{59D1412D-B0D3-41C6-8ECA-AE8677CD99BA}"/>
              </a:ext>
            </a:extLst>
          </p:cNvPr>
          <p:cNvSpPr/>
          <p:nvPr/>
        </p:nvSpPr>
        <p:spPr>
          <a:xfrm>
            <a:off x="5404875" y="7539459"/>
            <a:ext cx="3785191" cy="1089660"/>
          </a:xfrm>
          <a:prstGeom prst="round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3200" cap="none" spc="0" dirty="0"/>
              <a:t>Compiler (</a:t>
            </a:r>
            <a:r>
              <a:rPr lang="en-US" sz="3200" cap="none" spc="0" dirty="0" err="1"/>
              <a:t>javac</a:t>
            </a:r>
            <a:r>
              <a:rPr lang="en-US" sz="3200" cap="none" spc="0" dirty="0"/>
              <a:t>) </a:t>
            </a:r>
          </a:p>
          <a:p>
            <a:pPr marL="0" marR="0" indent="0" algn="ctr" defTabSz="825500" rtl="0" fontAlgn="auto" latinLnBrk="0" hangingPunct="0">
              <a:lnSpc>
                <a:spcPct val="100000"/>
              </a:lnSpc>
              <a:spcBef>
                <a:spcPts val="0"/>
              </a:spcBef>
              <a:spcAft>
                <a:spcPts val="0"/>
              </a:spcAft>
              <a:buClrTx/>
              <a:buSzTx/>
              <a:buFontTx/>
              <a:buNone/>
              <a:tabLst/>
            </a:pPr>
            <a:r>
              <a:rPr lang="en-US" sz="3200" cap="none" spc="0" dirty="0"/>
              <a:t>      </a:t>
            </a:r>
            <a:endParaRPr kumimoji="0" lang="en-US" sz="3200" b="1" i="0" u="none" strike="noStrike" cap="none" spc="0" normalizeH="0" baseline="0" dirty="0">
              <a:ln>
                <a:noFill/>
              </a:ln>
              <a:solidFill>
                <a:srgbClr val="FFFFFF"/>
              </a:solidFill>
              <a:effectLst/>
              <a:uFillTx/>
              <a:latin typeface="+mn-lt"/>
              <a:ea typeface="+mn-ea"/>
              <a:cs typeface="+mn-cs"/>
              <a:sym typeface="Helvetica"/>
            </a:endParaRPr>
          </a:p>
        </p:txBody>
      </p:sp>
      <p:sp>
        <p:nvSpPr>
          <p:cNvPr id="8" name="Rectangle: Rounded Corners 7">
            <a:extLst>
              <a:ext uri="{FF2B5EF4-FFF2-40B4-BE49-F238E27FC236}">
                <a16:creationId xmlns:a16="http://schemas.microsoft.com/office/drawing/2014/main" id="{95740E20-4660-4195-A5C3-2303D6AB1E54}"/>
              </a:ext>
            </a:extLst>
          </p:cNvPr>
          <p:cNvSpPr/>
          <p:nvPr/>
        </p:nvSpPr>
        <p:spPr>
          <a:xfrm>
            <a:off x="10129269" y="7543004"/>
            <a:ext cx="3785191" cy="1089660"/>
          </a:xfrm>
          <a:prstGeom prst="round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FFFFFF"/>
                </a:solidFill>
                <a:effectLst/>
                <a:uFillTx/>
                <a:latin typeface="+mn-lt"/>
                <a:ea typeface="+mn-ea"/>
                <a:cs typeface="+mn-cs"/>
                <a:sym typeface="Helvetica"/>
              </a:rPr>
              <a:t>.class (java bytecode)</a:t>
            </a:r>
          </a:p>
        </p:txBody>
      </p:sp>
      <p:sp>
        <p:nvSpPr>
          <p:cNvPr id="9" name="Rectangle: Rounded Corners 8">
            <a:extLst>
              <a:ext uri="{FF2B5EF4-FFF2-40B4-BE49-F238E27FC236}">
                <a16:creationId xmlns:a16="http://schemas.microsoft.com/office/drawing/2014/main" id="{0B32A6A2-B683-417C-B63B-CDF544772078}"/>
              </a:ext>
            </a:extLst>
          </p:cNvPr>
          <p:cNvSpPr/>
          <p:nvPr/>
        </p:nvSpPr>
        <p:spPr>
          <a:xfrm>
            <a:off x="15151381" y="7525284"/>
            <a:ext cx="3785191" cy="1089660"/>
          </a:xfrm>
          <a:prstGeom prst="round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FFFFFF"/>
                </a:solidFill>
                <a:effectLst/>
                <a:uFillTx/>
                <a:latin typeface="+mn-lt"/>
                <a:ea typeface="+mn-ea"/>
                <a:cs typeface="+mn-cs"/>
                <a:sym typeface="Helvetica"/>
              </a:rPr>
              <a:t>JVM (java, bytecode)</a:t>
            </a:r>
          </a:p>
        </p:txBody>
      </p:sp>
      <p:sp>
        <p:nvSpPr>
          <p:cNvPr id="10" name="Rectangle: Rounded Corners 9">
            <a:extLst>
              <a:ext uri="{FF2B5EF4-FFF2-40B4-BE49-F238E27FC236}">
                <a16:creationId xmlns:a16="http://schemas.microsoft.com/office/drawing/2014/main" id="{EE7E2B36-27F4-4EF5-98C7-915B370C936D}"/>
              </a:ext>
            </a:extLst>
          </p:cNvPr>
          <p:cNvSpPr/>
          <p:nvPr/>
        </p:nvSpPr>
        <p:spPr>
          <a:xfrm>
            <a:off x="19960835" y="7528829"/>
            <a:ext cx="3785191" cy="1089660"/>
          </a:xfrm>
          <a:prstGeom prst="round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FFFFFF"/>
                </a:solidFill>
                <a:effectLst/>
                <a:uFillTx/>
                <a:latin typeface="+mn-lt"/>
                <a:ea typeface="+mn-ea"/>
                <a:cs typeface="+mn-cs"/>
                <a:sym typeface="Helvetica"/>
              </a:rPr>
              <a:t>Operating System instructions</a:t>
            </a:r>
          </a:p>
        </p:txBody>
      </p:sp>
      <p:cxnSp>
        <p:nvCxnSpPr>
          <p:cNvPr id="5" name="Straight Arrow Connector 4">
            <a:extLst>
              <a:ext uri="{FF2B5EF4-FFF2-40B4-BE49-F238E27FC236}">
                <a16:creationId xmlns:a16="http://schemas.microsoft.com/office/drawing/2014/main" id="{B0D0098B-AEBB-4FF9-A3EF-F6480AF33C56}"/>
              </a:ext>
            </a:extLst>
          </p:cNvPr>
          <p:cNvCxnSpPr>
            <a:stCxn id="2" idx="3"/>
            <a:endCxn id="7" idx="1"/>
          </p:cNvCxnSpPr>
          <p:nvPr/>
        </p:nvCxnSpPr>
        <p:spPr>
          <a:xfrm>
            <a:off x="4359355" y="8059479"/>
            <a:ext cx="1045520" cy="24810"/>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a:extLst>
              <a:ext uri="{FF2B5EF4-FFF2-40B4-BE49-F238E27FC236}">
                <a16:creationId xmlns:a16="http://schemas.microsoft.com/office/drawing/2014/main" id="{A915F29D-1120-4782-BBAA-3ED31763D18E}"/>
              </a:ext>
            </a:extLst>
          </p:cNvPr>
          <p:cNvCxnSpPr>
            <a:stCxn id="2" idx="3"/>
            <a:endCxn id="7" idx="1"/>
          </p:cNvCxnSpPr>
          <p:nvPr/>
        </p:nvCxnSpPr>
        <p:spPr>
          <a:xfrm>
            <a:off x="4359355" y="8059479"/>
            <a:ext cx="1045520" cy="24810"/>
          </a:xfrm>
          <a:prstGeom prst="straightConnector1">
            <a:avLst/>
          </a:prstGeom>
          <a:noFill/>
          <a:ln w="25400" cap="flat">
            <a:solidFill>
              <a:schemeClr val="accent4"/>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3">
            <a:extLst>
              <a:ext uri="{FF2B5EF4-FFF2-40B4-BE49-F238E27FC236}">
                <a16:creationId xmlns:a16="http://schemas.microsoft.com/office/drawing/2014/main" id="{0186FA0A-33C9-4202-9882-56515BD24A20}"/>
              </a:ext>
            </a:extLst>
          </p:cNvPr>
          <p:cNvCxnSpPr>
            <a:stCxn id="7" idx="3"/>
          </p:cNvCxnSpPr>
          <p:nvPr/>
        </p:nvCxnSpPr>
        <p:spPr>
          <a:xfrm>
            <a:off x="9190066" y="8084289"/>
            <a:ext cx="1045532" cy="3545"/>
          </a:xfrm>
          <a:prstGeom prst="straightConnector1">
            <a:avLst/>
          </a:prstGeom>
          <a:noFill/>
          <a:ln w="25400" cap="flat">
            <a:solidFill>
              <a:schemeClr val="accent4"/>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108E2034-3302-4C79-9C91-1448D2456606}"/>
              </a:ext>
            </a:extLst>
          </p:cNvPr>
          <p:cNvCxnSpPr>
            <a:stCxn id="8" idx="3"/>
            <a:endCxn id="9" idx="1"/>
          </p:cNvCxnSpPr>
          <p:nvPr/>
        </p:nvCxnSpPr>
        <p:spPr>
          <a:xfrm flipV="1">
            <a:off x="13914460" y="8070114"/>
            <a:ext cx="1236921" cy="17720"/>
          </a:xfrm>
          <a:prstGeom prst="straightConnector1">
            <a:avLst/>
          </a:prstGeom>
          <a:noFill/>
          <a:ln w="25400" cap="flat">
            <a:solidFill>
              <a:schemeClr val="accent4"/>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287602FF-140D-4606-9EA9-C4202B1A2B74}"/>
              </a:ext>
            </a:extLst>
          </p:cNvPr>
          <p:cNvCxnSpPr>
            <a:stCxn id="9" idx="3"/>
            <a:endCxn id="10" idx="1"/>
          </p:cNvCxnSpPr>
          <p:nvPr/>
        </p:nvCxnSpPr>
        <p:spPr>
          <a:xfrm>
            <a:off x="18936572" y="8070114"/>
            <a:ext cx="1024263" cy="3545"/>
          </a:xfrm>
          <a:prstGeom prst="straightConnector1">
            <a:avLst/>
          </a:prstGeom>
          <a:noFill/>
          <a:ln w="25400" cap="flat">
            <a:solidFill>
              <a:schemeClr val="accent4"/>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9" name="TextBox 18">
            <a:extLst>
              <a:ext uri="{FF2B5EF4-FFF2-40B4-BE49-F238E27FC236}">
                <a16:creationId xmlns:a16="http://schemas.microsoft.com/office/drawing/2014/main" id="{0FC67941-9335-4500-985E-51485DB197BD}"/>
              </a:ext>
            </a:extLst>
          </p:cNvPr>
          <p:cNvSpPr txBox="1"/>
          <p:nvPr/>
        </p:nvSpPr>
        <p:spPr>
          <a:xfrm>
            <a:off x="1531087" y="9434379"/>
            <a:ext cx="18429748" cy="4068420"/>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marL="342900" indent="-342900" defTabSz="821531">
              <a:lnSpc>
                <a:spcPct val="100000"/>
              </a:lnSpc>
              <a:spcBef>
                <a:spcPts val="3000"/>
              </a:spcBef>
              <a:buFont typeface="Arial" panose="020B0604020202020204" pitchFamily="34" charset="0"/>
              <a:buChar char="•"/>
            </a:pPr>
            <a:r>
              <a:rPr lang="en-US" sz="3200" b="0" cap="none" spc="0" dirty="0">
                <a:solidFill>
                  <a:schemeClr val="accent1"/>
                </a:solidFill>
                <a:latin typeface="Arial" panose="020B0604020202020204" pitchFamily="34" charset="0"/>
                <a:cs typeface="Arial" panose="020B0604020202020204" pitchFamily="34" charset="0"/>
              </a:rPr>
              <a:t>JVM</a:t>
            </a:r>
            <a:r>
              <a:rPr lang="en-US" sz="3200" b="0" cap="none" spc="0" dirty="0">
                <a:solidFill>
                  <a:srgbClr val="5E5E5E"/>
                </a:solidFill>
                <a:latin typeface="Arial" panose="020B0604020202020204" pitchFamily="34" charset="0"/>
                <a:cs typeface="Arial" panose="020B0604020202020204" pitchFamily="34" charset="0"/>
              </a:rPr>
              <a:t> = Java Virtual Machine </a:t>
            </a:r>
          </a:p>
          <a:p>
            <a:pPr marL="342900" indent="-342900" defTabSz="821531">
              <a:lnSpc>
                <a:spcPct val="100000"/>
              </a:lnSpc>
              <a:spcBef>
                <a:spcPts val="3000"/>
              </a:spcBef>
              <a:buFont typeface="Arial" panose="020B0604020202020204" pitchFamily="34" charset="0"/>
              <a:buChar char="•"/>
            </a:pPr>
            <a:r>
              <a:rPr lang="en-US" sz="3200" b="0" cap="none" spc="0" dirty="0">
                <a:solidFill>
                  <a:schemeClr val="accent1"/>
                </a:solidFill>
                <a:latin typeface="Arial" panose="020B0604020202020204" pitchFamily="34" charset="0"/>
                <a:cs typeface="Arial" panose="020B0604020202020204" pitchFamily="34" charset="0"/>
              </a:rPr>
              <a:t>JRE</a:t>
            </a:r>
            <a:r>
              <a:rPr lang="en-US" sz="3200" b="0" cap="none" spc="0" dirty="0">
                <a:solidFill>
                  <a:srgbClr val="5E5E5E"/>
                </a:solidFill>
                <a:latin typeface="Arial" panose="020B0604020202020204" pitchFamily="34" charset="0"/>
                <a:cs typeface="Arial" panose="020B0604020202020204" pitchFamily="34" charset="0"/>
              </a:rPr>
              <a:t> = Java Runtime Environment – contains everything needed for running Java applications  (including the JVM) </a:t>
            </a:r>
          </a:p>
          <a:p>
            <a:pPr marL="342900" indent="-342900" defTabSz="821531">
              <a:lnSpc>
                <a:spcPct val="100000"/>
              </a:lnSpc>
              <a:spcBef>
                <a:spcPts val="3000"/>
              </a:spcBef>
              <a:buFont typeface="Arial" panose="020B0604020202020204" pitchFamily="34" charset="0"/>
              <a:buChar char="•"/>
            </a:pPr>
            <a:r>
              <a:rPr lang="en-US" sz="3200" b="0" cap="none" spc="0" dirty="0">
                <a:solidFill>
                  <a:schemeClr val="accent1"/>
                </a:solidFill>
                <a:latin typeface="Arial" panose="020B0604020202020204" pitchFamily="34" charset="0"/>
                <a:cs typeface="Arial" panose="020B0604020202020204" pitchFamily="34" charset="0"/>
              </a:rPr>
              <a:t>JDK</a:t>
            </a:r>
            <a:r>
              <a:rPr lang="en-US" sz="3200" b="0" cap="none" spc="0" dirty="0">
                <a:solidFill>
                  <a:srgbClr val="5E5E5E"/>
                </a:solidFill>
                <a:latin typeface="Arial" panose="020B0604020202020204" pitchFamily="34" charset="0"/>
                <a:cs typeface="Arial" panose="020B0604020202020204" pitchFamily="34" charset="0"/>
              </a:rPr>
              <a:t> = Java Development Kit – contains everything needed for developing Java applications (including the JRE)</a:t>
            </a:r>
            <a:endParaRPr lang="en-US" sz="3200" b="0" cap="none" spc="0" dirty="0">
              <a:solidFill>
                <a:srgbClr val="5E5E5E"/>
              </a:solidFill>
              <a:latin typeface="Arial" panose="020B0604020202020204" pitchFamily="34" charset="0"/>
              <a:cs typeface="Arial" panose="020B0604020202020204" pitchFamily="34" charset="0"/>
              <a:sym typeface="Helvetica Light"/>
            </a:endParaRPr>
          </a:p>
          <a:p>
            <a:pPr algn="l" defTabSz="821531">
              <a:lnSpc>
                <a:spcPct val="100000"/>
              </a:lnSpc>
              <a:spcBef>
                <a:spcPts val="3000"/>
              </a:spcBef>
            </a:pPr>
            <a:endParaRPr lang="en-US"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pic>
        <p:nvPicPr>
          <p:cNvPr id="1026" name="Picture 2" descr="What is the Difference between JDK, JVM, JRE? | LaptrinhX">
            <a:extLst>
              <a:ext uri="{FF2B5EF4-FFF2-40B4-BE49-F238E27FC236}">
                <a16:creationId xmlns:a16="http://schemas.microsoft.com/office/drawing/2014/main" id="{EC9A9448-C42A-4D8D-A161-715F75E2C4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51888" y="1136614"/>
            <a:ext cx="6525247" cy="381605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59617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733202" y="3422179"/>
            <a:ext cx="16226069" cy="75507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2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Primitives </a:t>
            </a: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simple data types</a:t>
            </a:r>
            <a:endParaRPr kumimoji="0" lang="en-US" sz="32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3200" b="0" i="0" u="none" strike="noStrike" kern="0" cap="none" spc="0" normalizeH="0" baseline="0" noProof="0" dirty="0">
                <a:ln>
                  <a:noFill/>
                </a:ln>
                <a:solidFill>
                  <a:schemeClr val="accent1"/>
                </a:solidFill>
                <a:effectLst/>
                <a:uLnTx/>
                <a:uFillTx/>
                <a:latin typeface="Arial" panose="020B0604020202020204" pitchFamily="34" charset="0"/>
                <a:cs typeface="Arial" panose="020B0604020202020204" pitchFamily="34" charset="0"/>
                <a:sym typeface="Helvetica Light"/>
              </a:rPr>
              <a:t>Classes</a:t>
            </a: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 complex data types, abstractions over real life concepts (keyword: </a:t>
            </a:r>
            <a:r>
              <a:rPr kumimoji="0" lang="en-US" sz="3200" b="0" i="1"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class</a:t>
            </a: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t>
            </a:r>
            <a:endParaRPr lang="en-US" sz="32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chemeClr val="accent1"/>
                </a:solidFill>
                <a:latin typeface="Arial" panose="020B0604020202020204" pitchFamily="34" charset="0"/>
                <a:cs typeface="Arial" panose="020B0604020202020204" pitchFamily="34" charset="0"/>
                <a:sym typeface="Helvetica Light"/>
              </a:rPr>
              <a:t>Object</a:t>
            </a:r>
            <a:r>
              <a:rPr lang="en-US" sz="3200" b="0" cap="none" spc="0" dirty="0">
                <a:solidFill>
                  <a:srgbClr val="5E5E5E"/>
                </a:solidFill>
                <a:latin typeface="Arial" panose="020B0604020202020204" pitchFamily="34" charset="0"/>
                <a:cs typeface="Arial" panose="020B0604020202020204" pitchFamily="34" charset="0"/>
                <a:sym typeface="Helvetica Light"/>
              </a:rPr>
              <a:t> – instance of a class; memory is allocated</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rgbClr val="5E5E5E"/>
                </a:solidFill>
                <a:latin typeface="Arial" panose="020B0604020202020204" pitchFamily="34" charset="0"/>
                <a:cs typeface="Arial" panose="020B0604020202020204" pitchFamily="34" charset="0"/>
                <a:sym typeface="Helvetica Light"/>
              </a:rPr>
              <a:t>Classes are grouped into </a:t>
            </a:r>
            <a:r>
              <a:rPr lang="en-US" sz="3200" b="0" cap="none" spc="0" dirty="0">
                <a:solidFill>
                  <a:schemeClr val="accent1"/>
                </a:solidFill>
                <a:latin typeface="Arial" panose="020B0604020202020204" pitchFamily="34" charset="0"/>
                <a:cs typeface="Arial" panose="020B0604020202020204" pitchFamily="34" charset="0"/>
                <a:sym typeface="Helvetica Light"/>
              </a:rPr>
              <a:t>packages </a:t>
            </a: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(keyword: </a:t>
            </a:r>
            <a:r>
              <a:rPr kumimoji="0" lang="en-US" sz="3200" b="0" i="1"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package</a:t>
            </a:r>
            <a:r>
              <a:rPr kumimoji="0" lang="en-US" sz="32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t>
            </a:r>
            <a:endParaRPr lang="en-US" sz="3200" b="0" cap="none" spc="0" dirty="0">
              <a:solidFill>
                <a:schemeClr val="accent1"/>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chemeClr val="accent1"/>
                </a:solidFill>
                <a:latin typeface="Arial" panose="020B0604020202020204" pitchFamily="34" charset="0"/>
                <a:cs typeface="Arial" panose="020B0604020202020204" pitchFamily="34" charset="0"/>
                <a:sym typeface="Helvetica Light"/>
              </a:rPr>
              <a:t>Main method </a:t>
            </a:r>
            <a:r>
              <a:rPr lang="en-US" sz="3200" b="0" cap="none" spc="0" dirty="0">
                <a:solidFill>
                  <a:srgbClr val="5E5E5E"/>
                </a:solidFill>
                <a:latin typeface="Arial" panose="020B0604020202020204" pitchFamily="34" charset="0"/>
                <a:cs typeface="Arial" panose="020B0604020202020204" pitchFamily="34" charset="0"/>
                <a:sym typeface="Helvetica Light"/>
              </a:rPr>
              <a:t>– starting point of the Java program ( public static void main(String[] </a:t>
            </a:r>
            <a:r>
              <a:rPr lang="en-US" sz="3200" b="0" cap="none" spc="0" dirty="0" err="1">
                <a:solidFill>
                  <a:srgbClr val="5E5E5E"/>
                </a:solidFill>
                <a:latin typeface="Arial" panose="020B0604020202020204" pitchFamily="34" charset="0"/>
                <a:cs typeface="Arial" panose="020B0604020202020204" pitchFamily="34" charset="0"/>
                <a:sym typeface="Helvetica Light"/>
              </a:rPr>
              <a:t>args</a:t>
            </a:r>
            <a:r>
              <a:rPr lang="en-US" sz="3200" b="0" cap="none" spc="0" dirty="0">
                <a:solidFill>
                  <a:srgbClr val="5E5E5E"/>
                </a:solidFill>
                <a:latin typeface="Arial" panose="020B0604020202020204" pitchFamily="34" charset="0"/>
                <a:cs typeface="Arial" panose="020B0604020202020204" pitchFamily="34" charset="0"/>
                <a:sym typeface="Helvetica Light"/>
              </a:rPr>
              <a:t>) {…}</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i="1" cap="none" spc="0" dirty="0">
                <a:solidFill>
                  <a:srgbClr val="5E5E5E"/>
                </a:solidFill>
                <a:latin typeface="Arial" panose="020B0604020202020204" pitchFamily="34" charset="0"/>
                <a:cs typeface="Arial" panose="020B0604020202020204" pitchFamily="34" charset="0"/>
                <a:sym typeface="Helvetica Light"/>
              </a:rPr>
              <a:t>null</a:t>
            </a:r>
            <a:r>
              <a:rPr lang="en-US" sz="3200" b="0" cap="none" spc="0" dirty="0">
                <a:solidFill>
                  <a:srgbClr val="5E5E5E"/>
                </a:solidFill>
                <a:latin typeface="Arial" panose="020B0604020202020204" pitchFamily="34" charset="0"/>
                <a:cs typeface="Arial" panose="020B0604020202020204" pitchFamily="34" charset="0"/>
                <a:sym typeface="Helvetica Light"/>
              </a:rPr>
              <a:t> – absence of reference, unallocated variable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chemeClr val="accent1"/>
                </a:solidFill>
                <a:latin typeface="Arial" panose="020B0604020202020204" pitchFamily="34" charset="0"/>
                <a:cs typeface="Arial" panose="020B0604020202020204" pitchFamily="34" charset="0"/>
                <a:sym typeface="Helvetica Light"/>
              </a:rPr>
              <a:t>import</a:t>
            </a:r>
            <a:r>
              <a:rPr lang="en-US" sz="3200" b="0" cap="none" spc="0" dirty="0">
                <a:solidFill>
                  <a:srgbClr val="5E5E5E"/>
                </a:solidFill>
                <a:latin typeface="Arial" panose="020B0604020202020204" pitchFamily="34" charset="0"/>
                <a:cs typeface="Arial" panose="020B0604020202020204" pitchFamily="34" charset="0"/>
                <a:sym typeface="Helvetica Light"/>
              </a:rPr>
              <a:t> – if we need to use classes from other packages (package </a:t>
            </a:r>
            <a:r>
              <a:rPr lang="en-US" sz="3200" b="0" cap="none" spc="0" dirty="0" err="1">
                <a:solidFill>
                  <a:srgbClr val="5E5E5E"/>
                </a:solidFill>
                <a:latin typeface="Arial" panose="020B0604020202020204" pitchFamily="34" charset="0"/>
                <a:cs typeface="Arial" panose="020B0604020202020204" pitchFamily="34" charset="0"/>
                <a:sym typeface="Helvetica Light"/>
              </a:rPr>
              <a:t>java.lang</a:t>
            </a:r>
            <a:r>
              <a:rPr lang="en-US" sz="3200" b="0" cap="none" spc="0" dirty="0">
                <a:solidFill>
                  <a:srgbClr val="5E5E5E"/>
                </a:solidFill>
                <a:latin typeface="Arial" panose="020B0604020202020204" pitchFamily="34" charset="0"/>
                <a:cs typeface="Arial" panose="020B0604020202020204" pitchFamily="34" charset="0"/>
                <a:sym typeface="Helvetica Light"/>
              </a:rPr>
              <a:t> is imported by default)</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3200" b="0" cap="none" spc="0" dirty="0">
                <a:solidFill>
                  <a:srgbClr val="5E5E5E"/>
                </a:solidFill>
                <a:latin typeface="Arial" panose="020B0604020202020204" pitchFamily="34" charset="0"/>
                <a:cs typeface="Arial" panose="020B0604020202020204" pitchFamily="34" charset="0"/>
                <a:sym typeface="Helvetica Light"/>
              </a:rPr>
              <a:t>Parameters – passed by value (but when the parameter is an object, its value is actually the reference!)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3200" b="0" cap="none" spc="0" dirty="0">
              <a:solidFill>
                <a:srgbClr val="5E5E5E"/>
              </a:solidFill>
              <a:latin typeface="Arial" panose="020B0604020202020204" pitchFamily="34" charset="0"/>
              <a:cs typeface="Arial" panose="020B0604020202020204" pitchFamily="34" charset="0"/>
              <a:sym typeface="Helvetica Light"/>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Structure of a Java application</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7</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5409087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3" name="Image" descr="Image"/>
          <p:cNvPicPr>
            <a:picLocks noChangeAspect="1"/>
          </p:cNvPicPr>
          <p:nvPr/>
        </p:nvPicPr>
        <p:blipFill>
          <a:blip r:embed="rId3"/>
          <a:stretch>
            <a:fillRect/>
          </a:stretch>
        </p:blipFill>
        <p:spPr>
          <a:xfrm>
            <a:off x="0" y="0"/>
            <a:ext cx="24384000" cy="13716000"/>
          </a:xfrm>
          <a:prstGeom prst="rect">
            <a:avLst/>
          </a:prstGeom>
          <a:ln w="12700">
            <a:miter lim="400000"/>
          </a:ln>
        </p:spPr>
      </p:pic>
      <p:sp>
        <p:nvSpPr>
          <p:cNvPr id="454"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pPr marL="0" marR="0" lvl="0" indent="0" algn="ctr" defTabSz="825500" rtl="0" eaLnBrk="1" fontAlgn="auto" latinLnBrk="0" hangingPunct="0">
              <a:lnSpc>
                <a:spcPct val="100000"/>
              </a:lnSpc>
              <a:spcBef>
                <a:spcPts val="0"/>
              </a:spcBef>
              <a:spcAft>
                <a:spcPts val="0"/>
              </a:spcAft>
              <a:buClrTx/>
              <a:buSzTx/>
              <a:buFontTx/>
              <a:buNone/>
              <a:tabLst/>
              <a:defRPr/>
            </a:pPr>
            <a:r>
              <a:rPr lang="en-US" dirty="0">
                <a:latin typeface="Arial" panose="020B0604020202020204"/>
              </a:rPr>
              <a:t>2</a:t>
            </a:r>
            <a:endParaRPr kumimoji="0" sz="3200" b="1" i="0" u="none" strike="noStrike" kern="0" cap="none" spc="0" normalizeH="0" baseline="0" noProof="0" dirty="0">
              <a:ln>
                <a:noFill/>
              </a:ln>
              <a:solidFill>
                <a:srgbClr val="DE411B"/>
              </a:solidFill>
              <a:effectLst/>
              <a:uLnTx/>
              <a:uFillTx/>
              <a:latin typeface="Arial" panose="020B0604020202020204"/>
              <a:ea typeface="+mn-ea"/>
              <a:cs typeface="+mn-cs"/>
              <a:sym typeface="Helvetica"/>
            </a:endParaRPr>
          </a:p>
        </p:txBody>
      </p:sp>
      <p:sp>
        <p:nvSpPr>
          <p:cNvPr id="455" name="Additional chapter intro…"/>
          <p:cNvSpPr txBox="1"/>
          <p:nvPr/>
        </p:nvSpPr>
        <p:spPr>
          <a:xfrm>
            <a:off x="3016570" y="8765912"/>
            <a:ext cx="14244132" cy="28848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rPr>
              <a:t>Classes and objects</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lang="en-US"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r>
              <a:rPr lang="en-US" sz="1700" b="0" cap="none" spc="0" dirty="0">
                <a:solidFill>
                  <a:srgbClr val="5E5E5E"/>
                </a:solidFill>
                <a:latin typeface="Arial" panose="020B0604020202020204" pitchFamily="34" charset="0"/>
                <a:cs typeface="Arial" panose="020B0604020202020204" pitchFamily="34" charset="0"/>
                <a:sym typeface="Helvetica Light"/>
              </a:rPr>
              <a:t>Code e</a:t>
            </a:r>
            <a:r>
              <a:rPr kumimoji="0" lang="en-US" sz="1700" b="0" i="0" u="none" strike="noStrike" kern="0" cap="none" spc="0" normalizeH="0" baseline="0" noProof="0" dirty="0" err="1">
                <a:ln>
                  <a:noFill/>
                </a:ln>
                <a:solidFill>
                  <a:srgbClr val="5E5E5E"/>
                </a:solidFill>
                <a:effectLst/>
                <a:uLnTx/>
                <a:uFillTx/>
                <a:latin typeface="Arial" panose="020B0604020202020204" pitchFamily="34" charset="0"/>
                <a:ea typeface="+mn-ea"/>
                <a:cs typeface="Arial" panose="020B0604020202020204" pitchFamily="34" charset="0"/>
                <a:sym typeface="Helvetica Light"/>
              </a:rPr>
              <a:t>xamples</a:t>
            </a:r>
            <a:r>
              <a:rPr kumimoji="0" lang="en-US" sz="1700" b="0" i="0"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 in package </a:t>
            </a:r>
            <a:r>
              <a:rPr kumimoji="0" lang="en-US" sz="1700" b="0" i="1" u="none" strike="noStrike" kern="0" cap="none" spc="0" normalizeH="0" baseline="0" noProof="0" dirty="0">
                <a:ln>
                  <a:noFill/>
                </a:ln>
                <a:solidFill>
                  <a:srgbClr val="5E5E5E"/>
                </a:solidFill>
                <a:effectLst/>
                <a:uLnTx/>
                <a:uFillTx/>
                <a:latin typeface="Arial" panose="020B0604020202020204" pitchFamily="34" charset="0"/>
                <a:ea typeface="+mn-ea"/>
                <a:cs typeface="Arial" panose="020B0604020202020204" pitchFamily="34" charset="0"/>
                <a:sym typeface="Helvetica Light"/>
              </a:rPr>
              <a:t>section2_classes</a:t>
            </a:r>
          </a:p>
          <a:p>
            <a:pPr marL="0" marR="0" lvl="0" indent="0" algn="l" defTabSz="470262" rtl="0" eaLnBrk="1" fontAlgn="auto" latinLnBrk="0" hangingPunct="0">
              <a:lnSpc>
                <a:spcPct val="80000"/>
              </a:lnSpc>
              <a:spcBef>
                <a:spcPts val="0"/>
              </a:spcBef>
              <a:spcAft>
                <a:spcPts val="0"/>
              </a:spcAft>
              <a:buClrTx/>
              <a:buSzTx/>
              <a:buFontTx/>
              <a:buNone/>
              <a:tabLst/>
              <a:defRPr sz="7000" cap="none" spc="-209"/>
            </a:pPr>
            <a:endParaRPr kumimoji="0" sz="7000" b="1" i="0" u="none" strike="noStrike" kern="0" cap="none" spc="-209" normalizeH="0" baseline="0" noProof="0" dirty="0">
              <a:ln>
                <a:noFill/>
              </a:ln>
              <a:solidFill>
                <a:srgbClr val="FFFFFF"/>
              </a:solidFill>
              <a:effectLst/>
              <a:uLnTx/>
              <a:uFillTx/>
              <a:latin typeface="Arial" panose="020B0604020202020204"/>
              <a:ea typeface="+mn-ea"/>
              <a:cs typeface="+mn-cs"/>
              <a:sym typeface="Helvetica"/>
            </a:endParaRPr>
          </a:p>
        </p:txBody>
      </p:sp>
      <p:pic>
        <p:nvPicPr>
          <p:cNvPr id="458"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0134032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rgbClr val="000000"/>
        </a:solidFill>
        <a:effectLst/>
      </p:bgPr>
    </p:bg>
    <p:spTree>
      <p:nvGrpSpPr>
        <p:cNvPr id="1" name=""/>
        <p:cNvGrpSpPr/>
        <p:nvPr/>
      </p:nvGrpSpPr>
      <p:grpSpPr>
        <a:xfrm>
          <a:off x="0" y="0"/>
          <a:ext cx="0" cy="0"/>
          <a:chOff x="0" y="0"/>
          <a:chExt cx="0" cy="0"/>
        </a:xfrm>
      </p:grpSpPr>
      <p:sp>
        <p:nvSpPr>
          <p:cNvPr id="799" name="What is simply dummy text of the printing and typesetting industry has been the industry's standard dummy text ever since the 1500s when an unknown printer took a galley of type and scrambled it to make a type specimen book it has. Also, people love to h"/>
          <p:cNvSpPr txBox="1"/>
          <p:nvPr/>
        </p:nvSpPr>
        <p:spPr>
          <a:xfrm>
            <a:off x="1180309" y="3090288"/>
            <a:ext cx="20382519" cy="102669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Bullet examples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0" marR="0" lvl="0" indent="0" algn="l" defTabSz="821531" rtl="0" eaLnBrk="1" fontAlgn="auto" latinLnBrk="0" hangingPunct="0">
              <a:lnSpc>
                <a:spcPct val="100000"/>
              </a:lnSpc>
              <a:spcBef>
                <a:spcPts val="1500"/>
              </a:spcBef>
              <a:spcAft>
                <a:spcPts val="0"/>
              </a:spcAft>
              <a:buClrTx/>
              <a:buSzTx/>
              <a:buFontTx/>
              <a:buNone/>
              <a:tabLst/>
              <a:defRPr sz="2000" b="0" cap="none" spc="0">
                <a:solidFill>
                  <a:srgbClr val="5E5E5E"/>
                </a:solidFill>
                <a:latin typeface="Helvetica Light"/>
                <a:ea typeface="Helvetica Light"/>
                <a:cs typeface="Helvetica Light"/>
                <a:sym typeface="Helvetica Light"/>
              </a:defRPr>
            </a:pPr>
            <a:r>
              <a:rPr kumimoji="0" lang="en-US" sz="28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 class contains: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28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Methods – functionality, executable code</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kumimoji="0" lang="en-US" sz="28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Constructors – special methods that are used to create an instance of a class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2800" b="0" cap="none" spc="0" dirty="0">
                <a:solidFill>
                  <a:srgbClr val="5E5E5E"/>
                </a:solidFill>
                <a:latin typeface="Arial" panose="020B0604020202020204" pitchFamily="34" charset="0"/>
                <a:cs typeface="Arial" panose="020B0604020202020204" pitchFamily="34" charset="0"/>
                <a:sym typeface="Helvetica Light"/>
              </a:rPr>
              <a:t>Attributes – properties, object’s state</a:t>
            </a: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endParaRPr kumimoji="0" lang="en-US" sz="28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R="0" lvl="0" algn="l" defTabSz="821531" rtl="0" eaLnBrk="1" fontAlgn="auto" latinLnBrk="0" hangingPunct="0">
              <a:lnSpc>
                <a:spcPct val="100000"/>
              </a:lnSpc>
              <a:spcBef>
                <a:spcPts val="1500"/>
              </a:spcBef>
              <a:spcAft>
                <a:spcPts val="0"/>
              </a:spcAft>
              <a:buClr>
                <a:srgbClr val="DE411B"/>
              </a:buClr>
              <a:buSzPct val="75000"/>
              <a:tabLst/>
              <a:defRPr sz="2000" b="0" cap="none" spc="0">
                <a:solidFill>
                  <a:srgbClr val="5E5E5E"/>
                </a:solidFill>
                <a:latin typeface="Helvetica Light"/>
                <a:ea typeface="Helvetica Light"/>
                <a:cs typeface="Helvetica Light"/>
                <a:sym typeface="Helvetica Light"/>
              </a:defRPr>
            </a:pPr>
            <a:r>
              <a:rPr lang="en-US" sz="2800" b="0" cap="none" spc="0" dirty="0">
                <a:solidFill>
                  <a:srgbClr val="5E5E5E"/>
                </a:solidFill>
                <a:latin typeface="Arial" panose="020B0604020202020204" pitchFamily="34" charset="0"/>
                <a:cs typeface="Arial" panose="020B0604020202020204" pitchFamily="34" charset="0"/>
                <a:sym typeface="Helvetica Light"/>
              </a:rPr>
              <a:t>Keyword </a:t>
            </a:r>
            <a:r>
              <a:rPr lang="en-US" sz="2800" b="0" i="1" cap="none" spc="0" dirty="0">
                <a:solidFill>
                  <a:schemeClr val="accent1"/>
                </a:solidFill>
                <a:latin typeface="Arial" panose="020B0604020202020204" pitchFamily="34" charset="0"/>
                <a:cs typeface="Arial" panose="020B0604020202020204" pitchFamily="34" charset="0"/>
                <a:sym typeface="Helvetica Light"/>
              </a:rPr>
              <a:t>this</a:t>
            </a:r>
            <a:r>
              <a:rPr lang="en-US" sz="2800" b="0" cap="none" spc="0" dirty="0">
                <a:solidFill>
                  <a:srgbClr val="5E5E5E"/>
                </a:solidFill>
                <a:latin typeface="Arial" panose="020B0604020202020204" pitchFamily="34" charset="0"/>
                <a:cs typeface="Arial" panose="020B0604020202020204" pitchFamily="34" charset="0"/>
                <a:sym typeface="Helvetica Light"/>
              </a:rPr>
              <a:t> – current object reference</a:t>
            </a:r>
            <a:endParaRPr kumimoji="0" lang="en-US" sz="28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endParaRPr>
          </a:p>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r>
              <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rPr>
              <a:t>Numeric Lists</a:t>
            </a:r>
            <a:endParaRPr kumimoji="0" lang="en-US"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a:p>
            <a:pPr marL="0" marR="0" lvl="0" indent="0" algn="l" defTabSz="821531" rtl="0" eaLnBrk="1" fontAlgn="auto" latinLnBrk="0" hangingPunct="0">
              <a:lnSpc>
                <a:spcPct val="100000"/>
              </a:lnSpc>
              <a:spcBef>
                <a:spcPts val="1500"/>
              </a:spcBef>
              <a:spcAft>
                <a:spcPts val="0"/>
              </a:spcAft>
              <a:buClrTx/>
              <a:buSzTx/>
              <a:buFontTx/>
              <a:buNone/>
              <a:tabLst/>
              <a:defRPr sz="2000" b="0" cap="none" spc="0">
                <a:solidFill>
                  <a:srgbClr val="5E5E5E"/>
                </a:solidFill>
                <a:latin typeface="Helvetica Light"/>
                <a:ea typeface="Helvetica Light"/>
                <a:cs typeface="Helvetica Light"/>
                <a:sym typeface="Helvetica Light"/>
              </a:defRPr>
            </a:pPr>
            <a:r>
              <a:rPr kumimoji="0" lang="en-US" sz="28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Access modifiers: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2800" b="0" cap="none" spc="0" dirty="0">
                <a:solidFill>
                  <a:schemeClr val="accent1"/>
                </a:solidFill>
                <a:latin typeface="Arial" panose="020B0604020202020204" pitchFamily="34" charset="0"/>
                <a:cs typeface="Arial" panose="020B0604020202020204" pitchFamily="34" charset="0"/>
                <a:sym typeface="Helvetica Light"/>
              </a:rPr>
              <a:t>p</a:t>
            </a:r>
            <a:r>
              <a:rPr kumimoji="0" lang="en-US" sz="2800" b="0" i="0" u="none" strike="noStrike" kern="0" cap="none" spc="0" normalizeH="0" baseline="0" noProof="0" dirty="0" err="1">
                <a:ln>
                  <a:noFill/>
                </a:ln>
                <a:solidFill>
                  <a:schemeClr val="accent1"/>
                </a:solidFill>
                <a:effectLst/>
                <a:uLnTx/>
                <a:uFillTx/>
                <a:latin typeface="Arial" panose="020B0604020202020204" pitchFamily="34" charset="0"/>
                <a:cs typeface="Arial" panose="020B0604020202020204" pitchFamily="34" charset="0"/>
                <a:sym typeface="Helvetica Light"/>
              </a:rPr>
              <a:t>rivate</a:t>
            </a:r>
            <a:r>
              <a:rPr kumimoji="0" lang="en-US" sz="2800" b="0" i="0" u="none" strike="noStrike" kern="0" cap="none" spc="0" normalizeH="0" baseline="0" noProof="0" dirty="0">
                <a:ln>
                  <a:noFill/>
                </a:ln>
                <a:solidFill>
                  <a:srgbClr val="5E5E5E"/>
                </a:solidFill>
                <a:effectLst/>
                <a:uLnTx/>
                <a:uFillTx/>
                <a:latin typeface="Arial" panose="020B0604020202020204" pitchFamily="34" charset="0"/>
                <a:cs typeface="Arial" panose="020B0604020202020204" pitchFamily="34" charset="0"/>
                <a:sym typeface="Helvetica Light"/>
              </a:rPr>
              <a:t> – visibility only in class; can be used on classes (internal), methods, attributes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2800" b="0" cap="none" spc="0" dirty="0">
                <a:solidFill>
                  <a:srgbClr val="5E5E5E"/>
                </a:solidFill>
                <a:latin typeface="Arial" panose="020B0604020202020204" pitchFamily="34" charset="0"/>
                <a:cs typeface="Arial" panose="020B0604020202020204" pitchFamily="34" charset="0"/>
                <a:sym typeface="Helvetica Light"/>
              </a:rPr>
              <a:t>Default package (no access modifier) – package level visibility; can be used on classes, methods, attributes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2800" b="0" cap="none" spc="0" dirty="0">
                <a:solidFill>
                  <a:schemeClr val="accent1"/>
                </a:solidFill>
                <a:latin typeface="Arial" panose="020B0604020202020204" pitchFamily="34" charset="0"/>
                <a:cs typeface="Arial" panose="020B0604020202020204" pitchFamily="34" charset="0"/>
                <a:sym typeface="Helvetica Light"/>
              </a:rPr>
              <a:t>protected</a:t>
            </a:r>
            <a:r>
              <a:rPr lang="en-US" sz="2800" b="0" cap="none" spc="0" dirty="0">
                <a:solidFill>
                  <a:srgbClr val="5E5E5E"/>
                </a:solidFill>
                <a:latin typeface="Arial" panose="020B0604020202020204" pitchFamily="34" charset="0"/>
                <a:cs typeface="Arial" panose="020B0604020202020204" pitchFamily="34" charset="0"/>
                <a:sym typeface="Helvetica Light"/>
              </a:rPr>
              <a:t> – visibility inside the package and child classes; can be used on classes (internal), methods, attributes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2800" b="0" cap="none" spc="0" dirty="0">
                <a:solidFill>
                  <a:schemeClr val="accent1"/>
                </a:solidFill>
                <a:latin typeface="Arial" panose="020B0604020202020204" pitchFamily="34" charset="0"/>
                <a:cs typeface="Arial" panose="020B0604020202020204" pitchFamily="34" charset="0"/>
                <a:sym typeface="Helvetica Light"/>
              </a:rPr>
              <a:t>public</a:t>
            </a:r>
            <a:r>
              <a:rPr lang="en-US" sz="2800" b="0" cap="none" spc="0" dirty="0">
                <a:solidFill>
                  <a:srgbClr val="5E5E5E"/>
                </a:solidFill>
                <a:latin typeface="Arial" panose="020B0604020202020204" pitchFamily="34" charset="0"/>
                <a:cs typeface="Arial" panose="020B0604020202020204" pitchFamily="34" charset="0"/>
                <a:sym typeface="Helvetica Light"/>
              </a:rPr>
              <a:t>  - visibility outside of the package; can pe used on classes, methods, attributes</a:t>
            </a: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endParaRPr lang="en-US" sz="2800" b="0" cap="none" spc="0" dirty="0">
              <a:solidFill>
                <a:srgbClr val="5E5E5E"/>
              </a:solidFill>
              <a:latin typeface="Arial" panose="020B0604020202020204" pitchFamily="34" charset="0"/>
              <a:cs typeface="Arial" panose="020B0604020202020204" pitchFamily="34" charset="0"/>
              <a:sym typeface="Helvetica Light"/>
            </a:endParaRPr>
          </a:p>
          <a:p>
            <a:pPr marL="230909" marR="0" lvl="0" indent="-230909" algn="l" defTabSz="821531" rtl="0" eaLnBrk="1" fontAlgn="auto" latinLnBrk="0" hangingPunct="0">
              <a:lnSpc>
                <a:spcPct val="100000"/>
              </a:lnSpc>
              <a:spcBef>
                <a:spcPts val="1500"/>
              </a:spcBef>
              <a:spcAft>
                <a:spcPts val="0"/>
              </a:spcAft>
              <a:buClr>
                <a:srgbClr val="DE411B"/>
              </a:buClr>
              <a:buSzPct val="75000"/>
              <a:buFontTx/>
              <a:buChar char="‣"/>
              <a:tabLst/>
              <a:defRPr sz="2000" b="0" cap="none" spc="0">
                <a:solidFill>
                  <a:srgbClr val="5E5E5E"/>
                </a:solidFill>
                <a:latin typeface="Helvetica Light"/>
                <a:ea typeface="Helvetica Light"/>
                <a:cs typeface="Helvetica Light"/>
                <a:sym typeface="Helvetica Light"/>
              </a:defRPr>
            </a:pPr>
            <a:r>
              <a:rPr lang="en-US" sz="2800" b="0" cap="none" spc="0" dirty="0">
                <a:solidFill>
                  <a:schemeClr val="accent1"/>
                </a:solidFill>
                <a:latin typeface="Arial" panose="020B0604020202020204" pitchFamily="34" charset="0"/>
                <a:cs typeface="Arial" panose="020B0604020202020204" pitchFamily="34" charset="0"/>
                <a:sym typeface="Helvetica Light"/>
              </a:rPr>
              <a:t>Enum</a:t>
            </a:r>
            <a:r>
              <a:rPr lang="en-US" sz="2800" b="0" cap="none" spc="0" dirty="0">
                <a:solidFill>
                  <a:srgbClr val="5E5E5E"/>
                </a:solidFill>
                <a:latin typeface="Arial" panose="020B0604020202020204" pitchFamily="34" charset="0"/>
                <a:cs typeface="Arial" panose="020B0604020202020204" pitchFamily="34" charset="0"/>
                <a:sym typeface="Helvetica Light"/>
              </a:rPr>
              <a:t> – special kind of class that can map a series of constants</a:t>
            </a:r>
          </a:p>
          <a:p>
            <a:pPr marL="0" marR="0" lvl="0" indent="0" algn="l" defTabSz="470262" rtl="0" eaLnBrk="1" fontAlgn="auto" latinLnBrk="0" hangingPunct="0">
              <a:lnSpc>
                <a:spcPct val="100000"/>
              </a:lnSpc>
              <a:spcBef>
                <a:spcPts val="3000"/>
              </a:spcBef>
              <a:spcAft>
                <a:spcPts val="0"/>
              </a:spcAft>
              <a:buClrTx/>
              <a:buSzTx/>
              <a:buFontTx/>
              <a:buNone/>
              <a:tabLst/>
              <a:defRPr spc="198">
                <a:solidFill>
                  <a:srgbClr val="000000"/>
                </a:solidFill>
              </a:defRPr>
            </a:pPr>
            <a:endParaRPr kumimoji="0" sz="2800" b="1" i="0" u="none" strike="noStrike" kern="0" cap="all" spc="198" normalizeH="0" baseline="0" noProof="0" dirty="0">
              <a:ln>
                <a:noFill/>
              </a:ln>
              <a:solidFill>
                <a:srgbClr val="000000"/>
              </a:solidFill>
              <a:effectLst/>
              <a:uLnTx/>
              <a:uFillTx/>
              <a:latin typeface="Arial" panose="020B0604020202020204"/>
              <a:ea typeface="+mn-ea"/>
              <a:cs typeface="+mn-cs"/>
              <a:sym typeface="Helvetica"/>
            </a:endParaRPr>
          </a:p>
        </p:txBody>
      </p:sp>
      <p:sp>
        <p:nvSpPr>
          <p:cNvPr id="800" name="Title Goes Here"/>
          <p:cNvSpPr txBox="1"/>
          <p:nvPr/>
        </p:nvSpPr>
        <p:spPr>
          <a:xfrm>
            <a:off x="1718042" y="1966931"/>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marL="0" marR="0" lvl="0" indent="0" algn="l" defTabSz="470262" rtl="0" eaLnBrk="1" fontAlgn="auto" latinLnBrk="0" hangingPunct="0">
              <a:lnSpc>
                <a:spcPct val="80000"/>
              </a:lnSpc>
              <a:spcBef>
                <a:spcPts val="0"/>
              </a:spcBef>
              <a:spcAft>
                <a:spcPts val="0"/>
              </a:spcAft>
              <a:buClrTx/>
              <a:buSzTx/>
              <a:buFontTx/>
              <a:buNone/>
              <a:tabLst/>
              <a:defRPr/>
            </a:pPr>
            <a:r>
              <a:rPr kumimoji="0" lang="en-US"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rPr>
              <a:t>Classes</a:t>
            </a:r>
            <a:endParaRPr kumimoji="0" sz="5000" b="1" i="0" u="none" strike="noStrike" kern="0" cap="none" spc="-150" normalizeH="0" baseline="0" noProof="0" dirty="0">
              <a:ln>
                <a:noFill/>
              </a:ln>
              <a:solidFill>
                <a:srgbClr val="F0F3F3"/>
              </a:solidFill>
              <a:effectLst/>
              <a:uLnTx/>
              <a:uFillTx/>
              <a:latin typeface="Arial" panose="020B0604020202020204"/>
              <a:ea typeface="+mn-ea"/>
              <a:cs typeface="+mn-cs"/>
              <a:sym typeface="Helvetica"/>
            </a:endParaRPr>
          </a:p>
        </p:txBody>
      </p:sp>
      <p:sp>
        <p:nvSpPr>
          <p:cNvPr id="6" name="Slide Number">
            <a:extLst>
              <a:ext uri="{FF2B5EF4-FFF2-40B4-BE49-F238E27FC236}">
                <a16:creationId xmlns:a16="http://schemas.microsoft.com/office/drawing/2014/main" id="{FEB07523-0DF3-2B40-AE56-10920CA026BC}"/>
              </a:ext>
            </a:extLst>
          </p:cNvP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pPr marL="0" marR="0" lvl="0" indent="0" algn="r" defTabSz="821531" rtl="0" eaLnBrk="1" fontAlgn="auto" latinLnBrk="0" hangingPunct="0">
              <a:lnSpc>
                <a:spcPct val="100000"/>
              </a:lnSpc>
              <a:spcBef>
                <a:spcPts val="0"/>
              </a:spcBef>
              <a:spcAft>
                <a:spcPts val="0"/>
              </a:spcAft>
              <a:buClrTx/>
              <a:buSzTx/>
              <a:buFontTx/>
              <a:buNone/>
              <a:tabLst/>
              <a:defRPr/>
            </a:pPr>
            <a:fld id="{86CB4B4D-7CA3-9044-876B-883B54F8677D}" type="slidenum">
              <a:rPr kumimoji="0" sz="1600" b="1" i="0" u="none" strike="noStrike" kern="0" cap="none" spc="0" normalizeH="0" baseline="0" noProof="0">
                <a:ln>
                  <a:noFill/>
                </a:ln>
                <a:solidFill>
                  <a:srgbClr val="000000"/>
                </a:solidFill>
                <a:effectLst/>
                <a:uLnTx/>
                <a:uFillTx/>
                <a:latin typeface="Arial" panose="020B0604020202020204"/>
                <a:ea typeface="+mn-ea"/>
                <a:cs typeface="+mn-cs"/>
                <a:sym typeface="Helvetica"/>
              </a:rPr>
              <a:pPr marL="0" marR="0" lvl="0" indent="0" algn="r" defTabSz="821531" rtl="0" eaLnBrk="1" fontAlgn="auto" latinLnBrk="0" hangingPunct="0">
                <a:lnSpc>
                  <a:spcPct val="100000"/>
                </a:lnSpc>
                <a:spcBef>
                  <a:spcPts val="0"/>
                </a:spcBef>
                <a:spcAft>
                  <a:spcPts val="0"/>
                </a:spcAft>
                <a:buClrTx/>
                <a:buSzTx/>
                <a:buFontTx/>
                <a:buNone/>
                <a:tabLst/>
                <a:defRPr/>
              </a:pPr>
              <a:t>9</a:t>
            </a:fld>
            <a:endParaRPr kumimoji="0" sz="1600" b="1" i="0" u="none" strike="noStrike" kern="0" cap="none" spc="0" normalizeH="0" baseline="0" noProof="0" dirty="0">
              <a:ln>
                <a:noFill/>
              </a:ln>
              <a:solidFill>
                <a:srgbClr val="000000"/>
              </a:solidFill>
              <a:effectLst/>
              <a:uLnTx/>
              <a:uFillTx/>
              <a:latin typeface="Arial" panose="020B0604020202020204"/>
              <a:ea typeface="+mn-ea"/>
              <a:cs typeface="+mn-cs"/>
              <a:sym typeface="Helvetica"/>
            </a:endParaRPr>
          </a:p>
        </p:txBody>
      </p:sp>
    </p:spTree>
    <p:extLst>
      <p:ext uri="{BB962C8B-B14F-4D97-AF65-F5344CB8AC3E}">
        <p14:creationId xmlns:p14="http://schemas.microsoft.com/office/powerpoint/2010/main" val="12233479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p="http://schemas.openxmlformats.org/presentationml/2006/main" xmlns:r="http://schemas.openxmlformats.org/officeDocument/2006/relationship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27SRNQJM56W6-168782361-314882</_dlc_DocId>
    <_dlc_DocIdUrl xmlns="9a90466d-298e-42c6-9514-fada4205df45">
      <Url>https://endava.sharepoint.com/Group/SalesAndMarketing/_layouts/15/DocIdRedir.aspx?ID=27SRNQJM56W6-168782361-314882</Url>
      <Description>27SRNQJM56W6-168782361-314882</Description>
    </_dlc_DocIdUrl>
    <DLCPolicyLabelClientValue xmlns="b00bdadb-5151-4b9a-bcb6-794e3648a446" xsi:nil="true"/>
    <DLCPolicyLabelLock xmlns="b00bdadb-5151-4b9a-bcb6-794e3648a446" xsi:nil="true"/>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F424C9EFDDA4574FB5B977863045B9E8" ma:contentTypeVersion="1816" ma:contentTypeDescription="Create a new document." ma:contentTypeScope="" ma:versionID="bed9b23ce182075df75bf83d2eb8f9e1">
  <xsd:schema xmlns:xsd="http://www.w3.org/2001/XMLSchema" xmlns:xs="http://www.w3.org/2001/XMLSchema" xmlns:p="http://schemas.microsoft.com/office/2006/metadata/properties" xmlns:ns1="http://schemas.microsoft.com/sharepoint/v3" xmlns:ns2="9a90466d-298e-42c6-9514-fada4205df45" xmlns:ns3="b00bdadb-5151-4b9a-bcb6-794e3648a446" xmlns:ns4="72899ffe-c9be-4b57-81d3-c0709dcc2e4b" targetNamespace="http://schemas.microsoft.com/office/2006/metadata/properties" ma:root="true" ma:fieldsID="6bf33bcc7e47f185cfb84d0a0c5e2084" ns1:_="" ns2:_="" ns3:_="" ns4:_="">
    <xsd:import namespace="http://schemas.microsoft.com/sharepoint/v3"/>
    <xsd:import namespace="9a90466d-298e-42c6-9514-fada4205df45"/>
    <xsd:import namespace="b00bdadb-5151-4b9a-bcb6-794e3648a446"/>
    <xsd:import namespace="72899ffe-c9be-4b57-81d3-c0709dcc2e4b"/>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EventHashCode" minOccurs="0"/>
                <xsd:element ref="ns3:MediaServiceGenerationTime" minOccurs="0"/>
                <xsd:element ref="ns4:SharedWithUsers" minOccurs="0"/>
                <xsd:element ref="ns4:SharedWithDetails" minOccurs="0"/>
                <xsd:element ref="ns3:DLCPolicyLabelValue" minOccurs="0"/>
                <xsd:element ref="ns3:DLCPolicyLabelClientValue" minOccurs="0"/>
                <xsd:element ref="ns3:DLCPolicyLabelLock" minOccurs="0"/>
                <xsd:element ref="ns3:MediaServiceLocation" minOccurs="0"/>
                <xsd:element ref="ns1:_dlc_ExpireDateSaved" minOccurs="0"/>
                <xsd:element ref="ns1:_dlc_ExpireDat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dlc_ExpireDateSaved" ma:index="24" nillable="true" ma:displayName="Original Expiration Date" ma:hidden="true" ma:internalName="_dlc_ExpireDateSaved" ma:readOnly="true">
      <xsd:simpleType>
        <xsd:restriction base="dms:DateTime"/>
      </xsd:simpleType>
    </xsd:element>
    <xsd:element name="_dlc_ExpireDate" ma:index="25" nillable="true" ma:displayName="Expiration Date" ma:hidden="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b00bdadb-5151-4b9a-bcb6-794e3648a44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DLCPolicyLabelValue" ma:index="20"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21"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22" nillable="true" ma:displayName="Label Locked" ma:description="Indicates whether the label should be updated when item properties are modified." ma:hidden="true" ma:internalName="DLCPolicyLabelLock" ma:readOnly="false">
      <xsd:simpleType>
        <xsd:restriction base="dms:Text"/>
      </xsd:simpleType>
    </xsd:element>
    <xsd:element name="MediaServiceLocation" ma:index="23" nillable="true" ma:displayName="MediaServiceLocation" ma:internalName="MediaServiceLocation" ma:readOnly="true">
      <xsd:simpleType>
        <xsd:restriction base="dms:Text"/>
      </xsd:simpleType>
    </xsd:element>
    <xsd:element name="MediaServiceAutoKeyPoints" ma:index="26" nillable="true" ma:displayName="MediaServiceAutoKeyPoints" ma:hidden="true" ma:internalName="MediaServiceAutoKeyPoints" ma:readOnly="true">
      <xsd:simpleType>
        <xsd:restriction base="dms:Note"/>
      </xsd:simpleType>
    </xsd:element>
    <xsd:element name="MediaServiceKeyPoints" ma:index="27"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2899ffe-c9be-4b57-81d3-c0709dcc2e4b"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2.xml><?xml version="1.0" encoding="utf-8"?>
<ds:datastoreItem xmlns:ds="http://schemas.openxmlformats.org/officeDocument/2006/customXml" ds:itemID="{CA252F39-48A3-44C1-A017-18E80F9E3DED}">
  <ds:schemaRefs>
    <ds:schemaRef ds:uri="http://purl.org/dc/terms/"/>
    <ds:schemaRef ds:uri="http://purl.org/dc/dcmitype/"/>
    <ds:schemaRef ds:uri="http://www.w3.org/XML/1998/namespace"/>
    <ds:schemaRef ds:uri="http://schemas.microsoft.com/office/2006/documentManagement/types"/>
    <ds:schemaRef ds:uri="274df27e-4aba-4b06-8c8a-a0211f2f3712"/>
    <ds:schemaRef ds:uri="http://purl.org/dc/elements/1.1/"/>
    <ds:schemaRef ds:uri="http://schemas.microsoft.com/office/infopath/2007/PartnerControls"/>
    <ds:schemaRef ds:uri="http://schemas.microsoft.com/office/2006/metadata/properties"/>
    <ds:schemaRef ds:uri="http://schemas.openxmlformats.org/package/2006/metadata/core-properties"/>
    <ds:schemaRef ds:uri="734ff38e-bfc9-4a31-9d6c-a7833dcba625"/>
    <ds:schemaRef ds:uri="9a90466d-298e-42c6-9514-fada4205df45"/>
    <ds:schemaRef ds:uri="b00bdadb-5151-4b9a-bcb6-794e3648a446"/>
  </ds:schemaRefs>
</ds:datastoreItem>
</file>

<file path=customXml/itemProps3.xml><?xml version="1.0" encoding="utf-8"?>
<ds:datastoreItem xmlns:ds="http://schemas.openxmlformats.org/officeDocument/2006/customXml" ds:itemID="{57163CE5-3DCE-4934-9982-DBB0AAED674B}">
  <ds:schemaRefs>
    <ds:schemaRef ds:uri="http://schemas.microsoft.com/sharepoint/events"/>
  </ds:schemaRefs>
</ds:datastoreItem>
</file>

<file path=customXml/itemProps4.xml><?xml version="1.0" encoding="utf-8"?>
<ds:datastoreItem xmlns:ds="http://schemas.openxmlformats.org/officeDocument/2006/customXml" ds:itemID="{B71C736F-6E53-4DEE-B936-65B9406735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a90466d-298e-42c6-9514-fada4205df45"/>
    <ds:schemaRef ds:uri="b00bdadb-5151-4b9a-bcb6-794e3648a446"/>
    <ds:schemaRef ds:uri="72899ffe-c9be-4b57-81d3-c0709dcc2e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10999</TotalTime>
  <Words>7664</Words>
  <Application>Microsoft Office PowerPoint</Application>
  <PresentationFormat>Custom</PresentationFormat>
  <Paragraphs>582</Paragraphs>
  <Slides>48</Slides>
  <Notes>46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48</vt:i4>
      </vt:variant>
    </vt:vector>
  </HeadingPairs>
  <TitlesOfParts>
    <vt:vector size="52" baseType="lpstr">
      <vt:lpstr>Arial</vt:lpstr>
      <vt:lpstr>Helvetica</vt:lpstr>
      <vt:lpstr>Helvetica Light</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Diana Stoica</cp:lastModifiedBy>
  <cp:revision>139</cp:revision>
  <dcterms:modified xsi:type="dcterms:W3CDTF">2022-04-14T16:50:26Z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0x010100F424C9EFDDA4574FB5B977863045B9E8</vt:lpwstr>
  </property>
  <property fmtid="{D5CDD505-2E9C-101B-9397-08002B2CF9AE}" pid="3" name="_dlc_DocIdItemGuid">
    <vt:lpwstr>cdb6bf2c-0d7e-4270-8902-829be0d9bc4b</vt:lpwstr>
  </property>
  <property fmtid="{D5CDD505-2E9C-101B-9397-08002B2CF9AE}" pid="4" name="_dlc_policyId">
    <vt:lpwstr/>
  </property>
  <property fmtid="{D5CDD505-2E9C-101B-9397-08002B2CF9AE}" pid="5" name="ItemRetentionFormula">
    <vt:lpwstr/>
  </property>
</Properties>
</file>